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349" r:id="rId3"/>
    <p:sldId id="350" r:id="rId4"/>
    <p:sldId id="351" r:id="rId5"/>
    <p:sldId id="353" r:id="rId6"/>
    <p:sldId id="354" r:id="rId7"/>
    <p:sldId id="355" r:id="rId8"/>
    <p:sldId id="356" r:id="rId9"/>
    <p:sldId id="357" r:id="rId10"/>
    <p:sldId id="352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69" r:id="rId23"/>
    <p:sldId id="370" r:id="rId24"/>
    <p:sldId id="371" r:id="rId25"/>
    <p:sldId id="374" r:id="rId26"/>
    <p:sldId id="372" r:id="rId27"/>
    <p:sldId id="375" r:id="rId28"/>
    <p:sldId id="373" r:id="rId29"/>
    <p:sldId id="376" r:id="rId30"/>
    <p:sldId id="377" r:id="rId31"/>
    <p:sldId id="378" r:id="rId32"/>
    <p:sldId id="379" r:id="rId33"/>
    <p:sldId id="380" r:id="rId34"/>
    <p:sldId id="382" r:id="rId35"/>
    <p:sldId id="383" r:id="rId36"/>
    <p:sldId id="384" r:id="rId37"/>
    <p:sldId id="385" r:id="rId38"/>
    <p:sldId id="387" r:id="rId39"/>
    <p:sldId id="386" r:id="rId40"/>
    <p:sldId id="388" r:id="rId41"/>
    <p:sldId id="389" r:id="rId42"/>
    <p:sldId id="391" r:id="rId43"/>
    <p:sldId id="392" r:id="rId44"/>
    <p:sldId id="393" r:id="rId45"/>
    <p:sldId id="396" r:id="rId46"/>
    <p:sldId id="394" r:id="rId47"/>
    <p:sldId id="395" r:id="rId48"/>
    <p:sldId id="421" r:id="rId49"/>
    <p:sldId id="422" r:id="rId50"/>
    <p:sldId id="423" r:id="rId51"/>
    <p:sldId id="406" r:id="rId52"/>
    <p:sldId id="407" r:id="rId53"/>
    <p:sldId id="408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9" r:id="rId64"/>
    <p:sldId id="410" r:id="rId65"/>
    <p:sldId id="411" r:id="rId66"/>
    <p:sldId id="412" r:id="rId67"/>
    <p:sldId id="413" r:id="rId68"/>
    <p:sldId id="416" r:id="rId69"/>
    <p:sldId id="417" r:id="rId70"/>
    <p:sldId id="414" r:id="rId71"/>
    <p:sldId id="415" r:id="rId72"/>
    <p:sldId id="418" r:id="rId73"/>
    <p:sldId id="420" r:id="rId74"/>
    <p:sldId id="419" r:id="rId7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2" d="100"/>
          <a:sy n="112" d="100"/>
        </p:scale>
        <p:origin x="43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6:52.1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29 135 24575,'0'-4'0,"-1"-1"0,1 0 0,0 1 0,1-1 0,-1 1 0,1-1 0,0 1 0,0-1 0,1 1 0,-1 0 0,1 0 0,0-1 0,0 1 0,3-4 0,-2 6 0,0-1 0,0 1 0,0 0 0,1 0 0,-1 0 0,1 0 0,-1 1 0,1-1 0,0 1 0,-1 0 0,1 0 0,0 0 0,0 1 0,0-1 0,0 1 0,-1 0 0,6 1 0,-5-1 0,1 0 0,-1 1 0,0-1 0,1 1 0,-1 0 0,0 1 0,0-1 0,1 1 0,-1 0 0,4 2 0,-8-4 0,1 1 0,0-1 0,0 1 0,0-1 0,-1 1 0,1 0 0,0-1 0,-1 1 0,1 0 0,0 0 0,-1 0 0,1-1 0,-1 1 0,0 0 0,1 0 0,-1 0 0,1 0 0,-1 0 0,0 0 0,0 1 0,0-1 0,0 1 0,0-1 0,-1 0 0,1 0 0,-1 1 0,1-1 0,-1 0 0,0 0 0,1 0 0,-1 1 0,0-1 0,0 0 0,0 0 0,0 0 0,0-1 0,0 1 0,0 0 0,0 0 0,-2 1 0,-1 0 0,-1 1 0,0-1 0,1 1 0,-1-2 0,0 1 0,-1 0 0,1-1 0,0 0 0,0 0 0,0-1 0,-1 1 0,1-1 0,0 0 0,-1-1 0,1 1 0,0-1 0,-7-2 0,12 3 0,-1-1 0,0 1 0,1-1 0,-1 1 0,1-1 0,-1 0 0,1 1 0,0-1 0,-1 0 0,1 1 0,0-1 0,-1 0 0,1 0 0,0 1 0,0-1 0,0 0 0,-1 0 0,1 1 0,0-1 0,0 0 0,0 0 0,0 1 0,1-1 0,-1 0 0,0 0 0,0 1 0,0-1 0,1 0 0,-1 0 0,0 1 0,0-1 0,1 0 0,-1 1 0,1-1 0,-1 0 0,1 1 0,-1-1 0,1 1 0,-1-1 0,1 1 0,0-1 0,-1 1 0,1-1 0,0 0 0,29-23 0,-21 19 0,0 0 0,0 0 0,0 1 0,0 1 0,1-1 0,0 2 0,0-1 0,0 1 0,15-1 0,-22 3 0,0 0 0,0 0 0,-1 0 0,1 0 0,0 0 0,0 1 0,-1-1 0,1 1 0,0 0 0,-1 0 0,1 0 0,0 0 0,-1 0 0,0 0 0,1 1 0,-1 0 0,0-1 0,0 1 0,1 0 0,-1 0 0,-1 0 0,1 0 0,0 0 0,0 0 0,-1 1 0,1-1 0,-1 1 0,0-1 0,0 1 0,0-1 0,0 1 0,0 0 0,-1-1 0,1 1 0,-1 0 0,1 0 0,-1 5 0,0 4 0,1 0 0,-1 0 0,-1 1 0,0-1 0,-1 0 0,-1 0 0,1 0 0,-8 18 0,8-25 0,0 0 0,-1-1 0,1 1 0,-1-1 0,0 0 0,-1 1 0,1-1 0,-1-1 0,1 1 0,-1 0 0,0-1 0,0 0 0,-1 0 0,1 0 0,-1 0 0,1-1 0,-1 0 0,0 0 0,0 0 0,0-1 0,0 1 0,-7 0 0,-2 1 0,0-2 0,0 1 0,0-1 0,0-1 0,-20-3 0,32 3 0,-1 0 0,0-1 0,0 0 0,0 0 0,1 0 0,-1 0 0,1 0 0,-1 0 0,0 0 0,1-1 0,0 0 0,-1 1 0,1-1 0,0 0 0,0 0 0,0 0 0,0 0 0,0-1 0,1 1 0,-1 0 0,1-1 0,-1 1 0,1-1 0,0 1 0,0-1 0,0 0 0,0 0 0,1 1 0,-1-1 0,1 0 0,-1 0 0,1-4 0,-1-40 0,7-63 0,-5 107 0,0-1 0,0 1 0,0-1 0,0 1 0,1 0 0,-1 0 0,1-1 0,0 1 0,0 0 0,0 0 0,0 0 0,1 1 0,-1-1 0,1 1 0,-1-1 0,1 1 0,0 0 0,0 0 0,0 0 0,0 0 0,1 1 0,-1-1 0,0 1 0,1 0 0,-1 0 0,1 0 0,-1 0 0,1 0 0,-1 1 0,6 0 0,-1-1 0,-1 0 0,1 1 0,0 0 0,-1 1 0,1 0 0,-1 0 0,1 0 0,-1 1 0,1 0 0,-1 1 0,0-1 0,0 1 0,11 7 0,-14-6 0,1 0 0,-1 0 0,0 0 0,0 1 0,0 0 0,0-1 0,-1 1 0,0 1 0,0-1 0,-1 0 0,1 1 0,-1 0 0,0-1 0,0 1 0,-1 0 0,0 0 0,0 0 0,0 0 0,-1 0 0,0 9 0,0-9 0,-1-1 0,0 0 0,0 0 0,0 0 0,0 1 0,-1-1 0,0-1 0,0 1 0,0 0 0,0 0 0,-1-1 0,0 1 0,0-1 0,0 0 0,-1 0 0,1 0 0,-1 0 0,0-1 0,0 1 0,0-1 0,0 0 0,-1 0 0,-7 3 0,5-3 0,1 0 0,-1 0 0,0-1 0,0 0 0,0-1 0,0 0 0,0 0 0,0 0 0,-1-1 0,-8 0 0,13 0 0,1-1 0,-1 0 0,1 0 0,-1 1 0,1-1 0,-1-1 0,1 1 0,0 0 0,-1 0 0,1-1 0,0 0 0,0 1 0,0-1 0,0 0 0,0 0 0,1 0 0,-1 0 0,1 0 0,-1 0 0,1-1 0,0 1 0,-1 0 0,1-1 0,0 1 0,1-1 0,-1 1 0,0-1 0,1 0 0,0 1 0,-1-5 0,0-1 0,0-1 0,0 0 0,1 0 0,0 0 0,1 0 0,0 1 0,0-1 0,1 0 0,0 0 0,5-12 0,-5 17 0,0 0 0,0 0 0,0 1 0,1-1 0,0 1 0,-1-1 0,1 1 0,0 0 0,1 0 0,-1 1 0,0-1 0,1 1 0,0-1 0,-1 1 0,1 0 0,0 1 0,0-1 0,0 0 0,1 1 0,-1 0 0,0 0 0,0 1 0,7-1 0,-1 0 0,1 0 0,0 0 0,0 2 0,0-1 0,0 2 0,-1-1 0,1 1 0,11 4 0,-19-5 0,0 0 0,-1 0 0,1 1 0,-1-1 0,1 0 0,-1 1 0,0 0 0,1-1 0,-1 1 0,0 0 0,0 0 0,0 1 0,-1-1 0,1 0 0,0 0 0,-1 1 0,0-1 0,1 1 0,-1-1 0,0 1 0,0 0 0,0 0 0,-1-1 0,1 1 0,-1 0 0,0 0 0,1 0 0,-1-1 0,0 1 0,-1 0 0,1 0 0,0 0 0,-1 0 0,0-1 0,-1 5 0,-1 1 0,0 0 0,-1-1 0,0 1 0,0-1 0,-1 0 0,1 0 0,-2 0 0,1-1 0,-1 0 0,0 0 0,0 0 0,-1 0 0,0-1 0,0-1 0,0 1 0,0-1 0,-1 0 0,1-1 0,-1 1 0,0-2 0,0 1 0,-1-1 0,-11 2 0,18-4 0,1 0 0,-1 0 0,1 0 0,0 0 0,-1 0 0,1 0 0,0-1 0,-1 1 0,1 0 0,0-1 0,-1 1 0,1-1 0,0 0 0,0 1 0,0-1 0,-1 0 0,1 0 0,0 1 0,0-1 0,0 0 0,0 0 0,0 0 0,1 0 0,-1-1 0,-1 0 0,0-2 0,0-1 0,0 1 0,1 0 0,-1-1 0,1 1 0,0-1 0,-1-8 0,1-6 0,1 1 0,4-35 0,-4 49 0,1 0 0,0 0 0,0 0 0,1 1 0,-1-1 0,1 0 0,0 1 0,0-1 0,0 1 0,0-1 0,1 1 0,-1 0 0,1 0 0,0 0 0,0 0 0,0 1 0,0-1 0,0 1 0,1 0 0,-1 0 0,1 0 0,0 0 0,-1 1 0,1-1 0,0 1 0,0 0 0,0 0 0,0 1 0,0-1 0,0 1 0,0 0 0,0 0 0,0 0 0,0 0 0,0 1 0,0-1 0,0 1 0,0 0 0,0 0 0,-1 1 0,1-1 0,0 1 0,-1 0 0,1 0 0,5 4 0,-5-3 0,0 0 0,0 0 0,0 1 0,-1-1 0,1 1 0,-1 0 0,0 0 0,0 0 0,0 0 0,-1 1 0,0-1 0,1 1 0,-1-1 0,-1 1 0,1 0 0,-1 0 0,0 0 0,1 8 0,-2-9 0,0 0 0,0-1 0,0 1 0,0-1 0,-1 1 0,0-1 0,0 1 0,0-1 0,0 1 0,0-1 0,-1 0 0,1 0 0,-1 0 0,0 0 0,0 0 0,0 0 0,0 0 0,-1 0 0,1-1 0,-1 1 0,1-1 0,-1 0 0,0 0 0,0 0 0,0 0 0,-6 3 0,5-4 0,-77 31 0,76-30 0,-1 0 0,-1 0 0,1-1 0,0 0 0,0 0 0,0-1 0,0 0 0,-1 0 0,1 0 0,0-1 0,-9-1 0,13 0 0,-1 1 0,1-1 0,-1 0 0,1 0 0,0 0 0,0 0 0,0 0 0,0 0 0,0-1 0,1 1 0,-1 0 0,1-1 0,-1 0 0,1 1 0,0-1 0,0 0 0,0 0 0,1 1 0,-1-1 0,1 0 0,-1 0 0,1 0 0,0 0 0,0 0 0,0 0 0,0 0 0,1-3 0,0 1 0,-1 0 0,0 0 0,1 1 0,0-1 0,0 0 0,0 1 0,1-1 0,0 1 0,-1 0 0,1-1 0,1 1 0,-1 0 0,1 0 0,0 0 0,0 1 0,5-7 0,-1 7 0,-1-1 0,1 1 0,0 0 0,0 0 0,0 0 0,0 1 0,1 1 0,-1-1 0,0 1 0,1 0 0,-1 1 0,1-1 0,10 2 0,-14 0 0,0-1 0,0 1 0,0 0 0,0 0 0,-1 0 0,1 0 0,0 1 0,-1-1 0,1 1 0,-1 0 0,0 0 0,1 0 0,-1 1 0,0-1 0,0 1 0,-1-1 0,1 1 0,-1 0 0,1 0 0,-1 1 0,0-1 0,0 0 0,0 1 0,0-1 0,-1 1 0,3 6 0,-3-5 0,0 0 0,1 0 0,-2-1 0,1 1 0,-1 0 0,1 0 0,-1 0 0,-1 0 0,1 0 0,-1 0 0,0-1 0,0 1 0,0 0 0,-1 0 0,1-1 0,-1 1 0,0-1 0,0 0 0,-1 1 0,0-1 0,-4 5 0,2-3 0,-1-1 0,0 0 0,0-1 0,-1 0 0,1 0 0,-1 0 0,0-1 0,0 1 0,0-2 0,-1 1 0,1-1 0,0 0 0,-10 1 0,9-2 0,1 1 0,0-2 0,-1 1 0,1-1 0,-1 0 0,1 0 0,-1-1 0,-14-3 0,19 4 0,1-2 0,0 1 0,-1 0 0,1-1 0,0 1 0,0-1 0,0 1 0,0-1 0,0 0 0,0 0 0,0 0 0,1 0 0,-1 0 0,1 0 0,-1-1 0,1 1 0,0 0 0,0-1 0,0 1 0,0-1 0,0 0 0,1 1 0,-1-1 0,1 1 0,-1-1 0,1 0 0,1-4 0,-2-1 0,0-3 0,1-1 0,0 1 0,0 0 0,1 0 0,5-20 0,-6 28 0,1 1 0,0-1 0,0 1 0,1-1 0,-1 1 0,1 0 0,-1-1 0,1 1 0,0 0 0,-1 0 0,1 0 0,0 0 0,1 0 0,-1 1 0,0-1 0,0 0 0,1 1 0,-1 0 0,1 0 0,-1-1 0,1 2 0,-1-1 0,1 0 0,0 0 0,-1 1 0,1-1 0,0 1 0,4 0 0,2 0 0,-1-1 0,1 2 0,-1-1 0,1 1 0,-1 0 0,0 1 0,1 0 0,-1 0 0,0 1 0,0 0 0,0 0 0,12 9 0,-15-9 0,0 1 0,-1 0 0,1 0 0,-1 0 0,0 0 0,0 1 0,-1 0 0,0 0 0,1 0 0,-2 0 0,1 0 0,0 0 0,-1 1 0,0 0 0,-1-1 0,1 1 0,-1 0 0,0 0 0,0 8 0,-1-11 0,0 0 0,0 0 0,0 0 0,-1 0 0,0 0 0,1 0 0,-1 0 0,0 0 0,0 0 0,-1 0 0,1-1 0,-1 1 0,1-1 0,-1 1 0,0-1 0,0 1 0,0-1 0,0 0 0,0 0 0,0 0 0,-1 0 0,1 0 0,-1-1 0,1 1 0,-1-1 0,0 1 0,0-1 0,1 0 0,-1 0 0,-6 1 0,7-2 0,-1 1 0,1-1 0,-1 1 0,1-1 0,-1 0 0,1 0 0,-1 0 0,1 0 0,-1 0 0,1 0 0,-1-1 0,1 1 0,-1-1 0,1 0 0,0 0 0,-1 0 0,1 0 0,0 0 0,0 0 0,-1-1 0,1 1 0,0-1 0,1 0 0,-1 1 0,0-1 0,0 0 0,1 0 0,-1 0 0,1 0 0,-1 0 0,1 0 0,0-1 0,0 1 0,0 0 0,0-1 0,-1-4 0,1 2 0,0 0 0,0 0 0,0-1 0,1 1 0,0 0 0,0-1 0,0 1 0,0 0 0,1-1 0,0 1 0,0 0 0,1 0 0,3-10 0,-3 12 0,0 1 0,0-1 0,0 1 0,0-1 0,0 1 0,1 0 0,-1 0 0,1 0 0,0 0 0,-1 1 0,1-1 0,0 1 0,0 0 0,0-1 0,0 1 0,0 0 0,0 1 0,0-1 0,0 1 0,0-1 0,1 1 0,-1 0 0,0 0 0,4 1 0,-5-2 0,0 1 0,0 0 0,0 0 0,-1 0 0,1 0 0,0 1 0,0-1 0,0 0 0,0 1 0,0-1 0,-1 1 0,1 0 0,0-1 0,0 1 0,-1 0 0,1 0 0,-1 0 0,1 0 0,-1 1 0,1-1 0,-1 0 0,2 3 0,-3-3 0,1 1 0,-1-1 0,1 1 0,-1-1 0,0 1 0,0 0 0,0-1 0,0 1 0,0 0 0,0-1 0,-1 1 0,1-1 0,0 1 0,-1-1 0,1 1 0,-1 0 0,0-1 0,1 0 0,-1 1 0,-1 1 0,-1 2 0,-1 0 0,0 0 0,0 0 0,0 0 0,0-1 0,-1 1 0,0-1 0,1 0 0,-2-1 0,1 1 0,0-1 0,-10 4 0,10-5-49,0 0 1,0-1-1,1 0 0,-1 0 0,0 0 1,0-1-1,0 0 0,0 0 0,0 0 1,0 0-1,0-1 0,0 0 0,0 0 1,1 0-1,-1 0 0,0-1 0,1 0 1,-1 0-1,1 0 0,-1 0 0,1-1 1,0 0-1,0 0 0,0 0 0,1 0 0,-1-1 1,-3-3-1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0.9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1.1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24575,'4'0'0,"1"3"0,0 6 0,3 1 0,0 2 0</inkml:trace>
  <inkml:trace contextRef="#ctx0" brushRef="#br0" timeOffset="1">90 112 24575,'3'0'0,"3"4"0,-1 4 0,2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1.4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24575,'4'4'0,"1"4"0,-1 6 0,4 3 0,0 3 0</inkml:trace>
  <inkml:trace contextRef="#ctx0" brushRef="#br0" timeOffset="1">45 246 24575,'0'4'0,"0"8"0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1.8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24575,'0'4'0,"0"5"0,0 4 0</inkml:trace>
  <inkml:trace contextRef="#ctx0" brushRef="#br0" timeOffset="1">1 68 24575,'0'8'0,"0"6"0,4 4 0,1 3 0,0 2 0,-1-3-8191</inkml:trace>
  <inkml:trace contextRef="#ctx0" brushRef="#br0" timeOffset="2">68 269 24575,'0'3'0,"0"6"0,0 5 0,4-1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2.1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24575,'0'3'0,"0"6"0,0 5 0,0 3 0,3-1 0,2 1 0,0 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2.5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24575,'4'0'0,"1"4"0,4 5 0,0 4 0,2 1 0,3-3 0,0 1 0</inkml:trace>
  <inkml:trace contextRef="#ctx0" brushRef="#br0" timeOffset="1">133 267 24575,'0'4'0,"4"1"0,1 4 0,0 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2.8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24575,'0'4'0,"0"5"0,0 4 0,4 5 0,1 2 0,0 2 0,-1 1 0,-1 0 0,-1-3-8191</inkml:trace>
  <inkml:trace contextRef="#ctx0" brushRef="#br0" timeOffset="1">45 245 24575,'0'8'0,"0"6"0,0 4 0,0 4 0,0 1 0,0 0 0,4-2 0</inkml:trace>
  <inkml:trace contextRef="#ctx0" brushRef="#br0" timeOffset="2">67 513 24575,'4'4'0,"1"4"0,0 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3.1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24575,'0'4'0,"0"5"0,0 4 0,0 5 0,0 2 0,0 2 0,0-3-8191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3.5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24575,'0'4'0</inkml:trace>
  <inkml:trace contextRef="#ctx0" brushRef="#br0" timeOffset="1">1 22 24575,'0'4'0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3.9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24575,'0'4'0,"0"5"0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4.4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1.3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24575,'0'3'0,"0"6"0,0 5 0,3-1 0,3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4.7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24575,'3'0'0,"10"0"0,5 0 0,5 0 0,-3 0-8191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5.1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24575,'4'0'0,"1"4"0,3 5 0,5 1 0,4 2 0,-2 3 0,1 3 0,2-1 0,1-4 0</inkml:trace>
  <inkml:trace contextRef="#ctx0" brushRef="#br0" timeOffset="1">269 201 24575,'3'4'0,"2"4"0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5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24575,'4'0'0,"1"4"0,4 1 0,-1 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5.8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24575,'0'4'0,"4"1"0,1 3 0,0 5 0</inkml:trace>
  <inkml:trace contextRef="#ctx0" brushRef="#br0" timeOffset="1">23 135 24575,'4'0'0,"1"7"0,0 7 0,-2 5 0,0 2 0,-1 2 0,-1-3-8191</inkml:trace>
  <inkml:trace contextRef="#ctx0" brushRef="#br0" timeOffset="2">45 313 24575,'0'8'0,"0"5"0,-4 10 0,-1 3 0,1 2 0,0-4-8191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6.1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0 24575,'0'8'0,"0"6"0,-4 4 0,-1 3 0,0 2 0,-3 1 0,0-4-8191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6.5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24575,'0'4'0,"0"4"0,0 6 0,0 3 0,0 4 0</inkml:trace>
  <inkml:trace contextRef="#ctx0" brushRef="#br0" timeOffset="1">246 134 24575,'0'4'0,"4"1"0,4 0 0,2 3 0,3-1 0,2 0 0,3-2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6.8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24575,'0'4'0,"0"5"0,4 1 0,1 2 0,4 0 0,4 1 0,3-1 0</inkml:trace>
  <inkml:trace contextRef="#ctx0" brushRef="#br0" timeOffset="1">157 112 24575,'4'0'0,"8"3"0,3 6 0,2 5 0,2-1 0,2-1 0,5-4 0,1 1 0,5-1 0,-1-1 0,0-3 0,-7-2-8191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7.2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24575,'4'0'0,"5"0"0,12 4 0,11 1 0,-1 0-8191</inkml:trace>
  <inkml:trace contextRef="#ctx0" brushRef="#br0" timeOffset="1">246 23 24575,'4'0'0,"5"0"0,1 4 0,2 1 0,4 0 0,2-1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7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0 351 24575,'4'0'0,"5"0"0,8 0 0,13 0 0,5 0 0,4 0 0,3-3 0,-5-2-8191</inkml:trace>
  <inkml:trace contextRef="#ctx0" brushRef="#br0" timeOffset="1">535 129 24575,'0'-4'0,"4"-1"0,4 0 0,10-3 0,8 1 0,8-4 0,5-2 0,4-4 0,2-2 0,-2-2 0,-9 2-8191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7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24575,'8'0'0,"9"0"0,7 0 0,-1 0-8191</inkml:trace>
  <inkml:trace contextRef="#ctx0" brushRef="#br0" timeOffset="1">313 45 24575,'7'4'0,"7"5"0,4 5 0,4 0 0,-3 1 0,0-2 0,-1-3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1.6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24575,'0'4'0,"0"5"0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8.2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24575,'3'4'0,"6"5"0,1 5 0,3 0 0,2-3 0,3-3 0</inkml:trace>
  <inkml:trace contextRef="#ctx0" brushRef="#br0" timeOffset="1">246 134 24575,'3'0'0,"6"0"0,5 0 0,0 4 0,4 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8.6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24575,'0'4'0,"4"1"0,5 3 0,4 1 0,5-1 0,2 1 0,9 0 0,4-2 0,0-2 0,2 1 0,-1 5 0,-3-1 0,-3-1 0,-6-3-8191</inkml:trace>
  <inkml:trace contextRef="#ctx0" brushRef="#br0" timeOffset="1">446 113 24575,'3'3'0,"6"2"0,5 0 0,3-1 0,7 2 0,7 1 0,-2-1-8191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8.9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1 880 24575,'4'0'0,"1"-3"0,4-2 0,3-4 0,9-3 0,7-5 0,7-2 0,8-6 0,9-6 0,3-9 0,-8 2-8191</inkml:trace>
  <inkml:trace contextRef="#ctx0" brushRef="#br0" timeOffset="1">714 279 24575,'4'0'0,"1"-3"0,4-2 0,7-8 0,13-12 0,1-3-8191</inkml:trace>
  <inkml:trace contextRef="#ctx0" brushRef="#br0" timeOffset="2">1048 34 24575,'4'0'0,"5"0"0,5-4 0,3 0 0,7-5 0,7 0 0,-2 1-8191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9.3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94 24575,'4'0'0,"5"0"0,8-4 0,6-1 0,2 0 0,0 1 0,1 1 0,-1 2 0,-1 0 0,3 0 0,9-2 0,-3-2-8191</inkml:trace>
  <inkml:trace contextRef="#ctx0" brushRef="#br0" timeOffset="1">735 27 24575,'4'0'0,"8"0"0,15 0 0,9 0 0,7-4 0,6-1 0,8-4 0,-7 0-8191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9.6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45 24575,'4'0'0,"5"0"0,4 0 0,5 0 0,2 0 0,2 0 0,1 0 0,-4 0-8191</inkml:trace>
  <inkml:trace contextRef="#ctx0" brushRef="#br0" timeOffset="1">491 0 24575,'4'0'0,"8"0"0,7 0 0,3 0 0,3 0 0,-1 0 0,1 0 0,7 0 0,1 0 0,4 0 0,-6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00.0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24575,'4'0'0,"4"0"0,10 0 0,8 0 0,4 4 0,5 1 0,0 0 0,-3-1 0,-2-1 0,-3-1 0,-2-1 0,-6-1-8191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00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1 186 24575</inkml:trace>
  <inkml:trace contextRef="#ctx0" brushRef="#br0" timeOffset="1">112 97 24575,'4'0'0,"1"-4"0,3 0 0,5-1 0,4-3 0,-2-3 0,5-9 0,6-3 0,-1 1-8191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00.7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0 374 24575,'4'-4'0,"5"-1"0,5-3 0,3-1 0,0-3 0,-4-2 0,0-3 0,5-3 0,4-5 0,2-6 0,-4 3-8191</inkml:trace>
  <inkml:trace contextRef="#ctx0" brushRef="#br0" timeOffset="1">290 62 24575,'0'-4'0,"4"-1"0,5-3 0,4-5 0,5-3 0,2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01.0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0 308 24575,'4'0'0,"1"-4"0,7-5 0,10-5 0,8-7 0,-1 0-8191</inkml:trace>
  <inkml:trace contextRef="#ctx0" brushRef="#br0" timeOffset="1">356 40 24575,'4'0'0,"5"0"0,5 0 0,3-4 0,0-4 0,3-6 0,0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0.7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1.9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24575,'0'4'0,"0"5"0</inkml:trace>
  <inkml:trace contextRef="#ctx0" brushRef="#br0" timeOffset="1">268 133 24575,'4'0'0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1.1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1.48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9 24575,'4'-4'0,"8"-1"0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1.83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24575,'4'0'0,"5"0"0,5 0 0,3 0 0,3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2.19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24575,'8'4'0,"9"5"0,7 0 0,-2 4 0,0-2 0,0 2 0,-1-1 0,1-3 0,0 0 0,0 4 0,4 2 0,1 3 0,4-1 0,-4-1 0,-6-2-8191</inkml:trace>
  <inkml:trace contextRef="#ctx0" brushRef="#br0" timeOffset="1">379 201 24575,'4'3'0,"5"6"0,1 5 0,2-1 0,3-1 0,3-4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2.5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0 383 24575,'4'0'0,"5"0"0,8 0 0,6 0 0,9-3 0,15-14 0,8-10 0,-3-6 0,-10 4-8191</inkml:trace>
  <inkml:trace contextRef="#ctx0" brushRef="#br0" timeOffset="1">579 4 24575,'4'-3'0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2.88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90 24575,'3'0'0,"6"0"0,5 0 0,3 0 0,3-4 0,6-5 0,-2 0-8191</inkml:trace>
  <inkml:trace contextRef="#ctx0" brushRef="#br0" timeOffset="1">312 1 24575,'4'0'0,"5"0"0,8 0 0,10 0 0,10 0 0,8 0 0,6 4 0,3 1 0,-7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3.2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24575,'4'0'0,"5"0"0,1 4 0,6 1 0,4 3 0,-1 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3.56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24575,'4'0'0,"4"0"0,10 0 0,8 0 0,12 4 0,6 5 0,8 0 0,-2 0 0,-8-3-8191</inkml:trace>
  <inkml:trace contextRef="#ctx0" brushRef="#br0" timeOffset="1">625 111 24575,'3'0'0,"6"0"0,9 0 0,8 0 0,4 0 0,1 0 0,2 0 0,-4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3.9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0 168 24575,'4'0'0,"5"0"0,5 0 0,11-4 0,9-1 0,-1 0-8191</inkml:trace>
  <inkml:trace contextRef="#ctx0" brushRef="#br0" timeOffset="1">491 35 24575,'7'-4'0,"11"-1"0,5-4 0,11 0 0,-1 2-8191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4.2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67 24575,'4'0'0,"5"0"0,4 0 0,5 0 0,10 0 0,11 0 0,7 0 0,-4 0-8191</inkml:trace>
  <inkml:trace contextRef="#ctx0" brushRef="#br0" timeOffset="1">691 0 24575,'3'4'0,"10"1"0,6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2.3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24575,'3'0'0,"6"0"0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4.59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24575,'4'0'0,"5"0"0,5 3 0,3 6 0,4 1 0,1-1 0,1-2 0,-4-3-8191</inkml:trace>
  <inkml:trace contextRef="#ctx0" brushRef="#br0" timeOffset="1">424 23 24575,'4'0'0,"5"0"0,4 0 0,12 0 0,2 0-8191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4.9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24575,'8'0'0,"6"0"0,4 4 0,4 1 0,1 0 0,0-1 0,5-2 0,0 0 0,4-1 0,0-1 0,-5 0-8191</inkml:trace>
  <inkml:trace contextRef="#ctx0" brushRef="#br0" timeOffset="1">557 45 24575,'8'4'0,"9"1"0,3 4 0,1 0 0,5-2 0,-2-1-8191</inkml:trace>
  <inkml:trace contextRef="#ctx0" brushRef="#br0" timeOffset="2">1003 113 24575,'3'0'0,"6"3"0,5 2 0,0 4 0,1 0 0,2-2 0,2 3 0,6-2 0,-3-1-8191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5.29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24575,'12'7'0,"10"7"0,10 4 0,3 0 0,-4-4-8191</inkml:trace>
  <inkml:trace contextRef="#ctx0" brushRef="#br0" timeOffset="1">469 67 24575,'7'0'0,"7"0"0,4 0 0,7-4 0,3-1 0,-3 1-8191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5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24575,'4'0'0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5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67 24575,'4'0'0,"1"-4"0,3-1 0,5 1 0,7 0 0,8-3 0,3 0 0,0 2 0,3 0 0,-6 2-8191</inkml:trace>
  <inkml:trace contextRef="#ctx0" brushRef="#br0" timeOffset="1">468 0 24575,'3'0'0,"10"4"0,10 5 0,0 5 0,1-1 0,0-1 0,3-4 0,2 1 0,-6-1-8191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6.3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24575,'0'4'0,"4"1"0,5 0 0,4 2 0,5 5 0,6-1 0,11 7 0,3-1 0,-5-3-8191</inkml:trace>
  <inkml:trace contextRef="#ctx0" brushRef="#br0" timeOffset="1">379 201 24575,'8'4'0,"2"4"0,3 10 0,4 1 0,2-3 0,-2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6.72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24575,'3'0'0,"3"4"0,6 5 0,13 5 0,11 3 0,1 0 0,0-4 0,-8-4-8191</inkml:trace>
  <inkml:trace contextRef="#ctx0" brushRef="#br0" timeOffset="1">447 90 24575,'4'4'0,"4"1"0,6 0 0,7-1 0,4-2 0,6 0 0,1 3 0,-2 0 0,-4 0-8191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7.05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24575,'3'0'0,"6"4"0,5 1 0,7-1 0,8 0 0,-1-1-8191</inkml:trace>
  <inkml:trace contextRef="#ctx0" brushRef="#br0" timeOffset="1">380 23 24575,'7'0'0,"7"0"0,8 0 0,4 0 0,6 0 0,1 0 0,2 0 0,-5 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7.40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87 24575,'4'0'0,"8"0"0,7 0 0,4 0 0,1 0 0,0 0 0,1 0 0,-1-4 0,0-1 0,-1 0 0,-4 2-8191</inkml:trace>
  <inkml:trace contextRef="#ctx0" brushRef="#br0" timeOffset="1">447 20 24575,'4'0'0,"5"0"0,4 0 0,4-3 0,4-2 0,1 0 0,1 1 0,-4 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7.7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24575,'4'0'0,"5"0"0,5 0 0,3 0 0,3 0 0,2 0 0,1 0 0,4 0 0,-2 0-8191</inkml:trace>
  <inkml:trace contextRef="#ctx0" brushRef="#br0" timeOffset="1">313 1 24575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2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8.1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24575,'4'0'0,"1"4"0</inkml:trace>
  <inkml:trace contextRef="#ctx0" brushRef="#br0" timeOffset="1">67 201 24575,'0'4'0,"0"5"0,4 4 0,1 5 0,-1 2 0,0 2 0,-1-3-8191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8.4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24575,'0'4'0,"0"5"0,0 4 0</inkml:trace>
  <inkml:trace contextRef="#ctx0" brushRef="#br0" timeOffset="1">0 245 24575,'0'4'0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8.81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24575,'0'3'0,"0"10"0,0 6 0,0 3 0,0 2 0,0 1 0,4 7 0,1 2 0,0-1 0,-1-2 0,-2-3 0,0-2 0,-1-5-8191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19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24575,'0'4'0,"4"1"0,1 3 0,0 5 0,3 3 0</inkml:trace>
  <inkml:trace contextRef="#ctx0" brushRef="#br0" timeOffset="1">46 135 24575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43.8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142 111 24575,'-1'-5'0,"0"0"0,0 0 0,-1 1 0,1-1 0,-1 1 0,0-1 0,0 1 0,-1 0 0,1 0 0,-1 0 0,0 0 0,0 0 0,0 0 0,-1 1 0,-3-4 0,2 3 0,1 0 0,-1 0 0,1 0 0,-1 1 0,0 0 0,0 0 0,0 0 0,-1 1 0,1 0 0,-1 0 0,1 0 0,-8-1 0,12 3 0,0-1 0,0 1 0,0 0 0,0 0 0,0 0 0,0 0 0,0 0 0,0 0 0,0 1 0,0-1 0,0 0 0,0 0 0,0 1 0,0-1 0,0 1 0,0-1 0,0 1 0,0-1 0,0 1 0,1-1 0,-1 1 0,0 0 0,0-1 0,1 1 0,-1 0 0,0 0 0,1 0 0,-1 0 0,0 1 0,0 0 0,1 1 0,0-1 0,-1 0 0,1 1 0,0-1 0,0 1 0,0-1 0,1 0 0,-1 1 0,0-1 0,1 0 0,1 4 0,0 1 0,1 0 0,0 0 0,0 0 0,1-1 0,0 1 0,0-1 0,9 11 0,-10-15-170,0 1-1,1-1 0,-1 0 1,1 1-1,-1-2 0,1 1 1,7 2-1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9:46.6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39 60 24575,'-4'0'0,"-4"-3"0,-2-6 0,1-5 0,2-3 0,7 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31:25.654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2246 24575,'2'8'0,"0"0"0,1-1 0,0 1 0,0-1 0,0 0 0,1 0 0,0 0 0,1-1 0,-1 1 0,12 11 0,5 10 0,4 13 0,-6-11 0,0-1 0,26 28 0,209 223 0,-253-278 0,1-1 0,-1 0 0,1 1 0,-1-1 0,1 0 0,0 0 0,-1 0 0,1 0 0,0 0 0,0 0 0,0 0 0,0-1 0,0 1 0,-1-1 0,1 1 0,0-1 0,0 0 0,0 0 0,0 0 0,0 0 0,1 0 0,-1 0 0,0 0 0,-1-1 0,1 1 0,0-1 0,0 1 0,0-1 0,0 0 0,0 0 0,0 0 0,-1 0 0,1 0 0,0 0 0,-1-1 0,2 0 0,8-8 0,-1 0 0,0-1 0,0 0 0,9-14 0,-1 2 0,-12 16 0,29-36 0,3 1 0,82-72 0,-88 87 0,-1-1 0,-1-1 0,-2-2 0,-1-1 0,-2-2 0,-1 0 0,-1-1 0,17-39 0,-21 39 0,2 1 0,2 1 0,0 1 0,2 2 0,2 0 0,0 1 0,41-31 0,-37 31 0,-2-1 0,-1-2 0,-1 0 0,30-50 0,34-42 0,377-394 0,-337 380 0,9-8 0,66-70 0,-153 154 0,75-113 0,79-114 0,-186 261-1365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31:25.655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24575,'17'7'0,"0"1"0,0 1 0,-1 0 0,0 2 0,0 0 0,-1 0 0,-1 1 0,24 27 0,9 25 0,-3 3 0,42 85 0,-65-119 0,2 0 0,1-2 0,1-1 0,31 28 0,-37-39 0,42 39-201,87 64 0,-109-91-762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1473 24575,'0'-5'0,"1"0"0,0 0 0,0 1 0,1-1 0,-1 0 0,1 1 0,0-1 0,0 1 0,1 0 0,-1-1 0,5-3 0,39-49 0,-29 38 0,13-14 0,0 2 0,2 1 0,57-41 0,117-63 0,-191 125 0,251-137 0,6-3 0,-73 23 0,278-162 0,-411 255 0,1 3 0,2 2 0,95-24 0,-39 23 0,137-15 0,-156 29 0,322-30 0,-288 38 0,232-7 0,-40 3 0,-4 0 0,-83 10 0,422 3 0,-542 5 0,134 25 0,119 41 0,-99-17 0,430 103 0,-477-84 0,283 77 0,-421-131 0,540 146 0,-487-109 0,220 124 0,-205-97 0,-91-49 0,-2 3 0,-1 3 0,99 82 0,-36-24 0,-38-31 0,74 86 0,4 1 0,-168-153 0,1 0 0,-1 0 0,1-1 0,0 0 0,0 0 0,0 0 0,0 0 0,7 2 0,-9-4 0,-1 0 0,1 0 0,-1 0 0,1 0 0,-1 0 0,1-1 0,-1 1 0,0 0 0,1-1 0,-1 1 0,0-1 0,1 0 0,-1 1 0,0-1 0,0 0 0,1 0 0,-1 0 0,0 0 0,0 0 0,0 0 0,0 0 0,0 0 0,0 0 0,-1 0 0,1-1 0,0 1 0,-1 0 0,1-1 0,-1 1 0,1-2 0,12-27 0,-2-1 0,-1 0 0,-1 0 0,-2-1 0,-2 0 0,3-46 0,-7-205 0,-5 135 0,5 140 0,2 10 0,5 19 0,6 34 0,46 214 0,-59-257 0,0 0 0,0 0 0,-1 0 0,-1 0 0,0 0 0,0 0 0,-1 0 0,-1 0 0,0-1 0,-9 23 0,-4 1 0,-2 0 0,-24 33 0,-19 39 0,58-102 0,0 0 0,0-1 0,-1 1 0,1 0 0,-1-1 0,0 0 0,-1 0 0,1 0 0,-1-1 0,1 1 0,-1-1 0,0 0 0,0 0 0,-1-1 0,1 1 0,0-1 0,-7 1 0,-13 4 0,0-2 0,-44 4 0,11-2 0,-78 23 0,-26 4 0,79-25 0,53-7 0,1 2 0,0 0 0,-52 15 0,64-9 0,17-9 0,0-1 0,0 0 0,0 0 0,0 0 0,0 0 0,-1 1 0,1-1 0,0 0 0,0 0 0,0 0 0,0 1 0,0-1 0,0 0 0,0 0 0,0 0 0,0 1 0,1-1 0,-1 0 0,0 0 0,0 0 0,0 1 0,0-1 0,0 0 0,0 0 0,0 0 0,0 0 0,0 1 0,1-1 0,-1 0 0,0 0 0,0 0 0,0 0 0,0 0 0,0 1 0,1-1 0,-1 0 0,0 0 0,0 0 0,0 0 0,1 0 0,-1 0 0,0 0 0,1 0 0,2 1 0,0 0 0,1 0 0,-1-1 0,1 1 0,0-1 0,-1 0 0,1 0 0,6-1 0,47-11 0,-1-3 0,0-2 0,56-26 0,-47 18 0,118-31 0,-117 45 0,-48 10 0,0-2 0,0 0 0,0-1 0,0 0 0,-1-2 0,0 0 0,0-1 0,28-15 0,-39 17 0,-1 0 0,1-1 0,-1 1 0,0-1 0,-1 0 0,0 0 0,0-1 0,0 1 0,0-1 0,-1 0 0,0 0 0,-1 0 0,3-9 0,1-13 0,-1 1 0,2-33 0,-2 13 0,5-65-682,-4-132-1,-6 221-6143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10165 176 24575,'-1'7'0,"-1"0"0,-1-1 0,1 1 0,-1-1 0,0 1 0,0-1 0,-1 0 0,0 0 0,-7 8 0,3-2 0,-19 25 0,-2-1 0,-1-1 0,-1-1 0,-2-2 0,-54 40 0,10-22 0,-2-4 0,-156 66 0,158-78 0,-100 41 0,-257 72 0,123-54 0,-280 73 0,562-159 0,-43 11 0,-1-3 0,-105 7 0,83-18 0,-340 19 0,-687-3 0,732-23 0,131-5 0,-283-47 0,-463-25 0,-4-1 0,716 43 0,-679-119 0,762 104 0,-333-131 0,466 149 0,2-3 0,-82-57 0,149 91 0,1 0 0,0-1 0,0 0 0,1 0 0,-1 0 0,1-1 0,1 0 0,-1 0 0,1-1 0,0 0 0,0 0 0,1 0 0,0 0 0,0-1 0,1 1 0,-5-14 0,-17-41 0,5 16 0,4 10 0,-2 0 0,-1 1 0,-1 1 0,-2 1 0,-31-36 0,52 69 0,0-1 0,1 1 0,-1-1 0,1 0 0,-1 1 0,0-1 0,1 0 0,-1 0 0,1 0 0,-1 1 0,1-1 0,0 0 0,-1 0 0,1 0 0,0 0 0,0 0 0,0 0 0,-1 0 0,1 1 0,0-1 0,0 0 0,0 0 0,1 0 0,-1 0 0,0 0 0,0 0 0,0 0 0,1-1 0,0 1 0,0 0 0,1 0 0,-1 1 0,0-1 0,1 0 0,-1 1 0,0-1 0,1 1 0,-1 0 0,1-1 0,-1 1 0,0 0 0,1 0 0,-1 0 0,1 0 0,1 0 0,72 11 0,-65-9 0,270 77 0,-195-51 0,1-3 0,104 15 0,-28-18 0,-285-57 0,83 21 0,0 3 0,-57-9 0,-280-41 0,361 56 0,0 0 0,1-1 0,-16-8 0,-40-15 0,63 27 0,-4-2 0,0 1 0,0 0 0,-1 1 0,1 0 0,-22 1 0,32 1 0,-1 0 0,1 0 0,0 1 0,-1-1 0,1 1 0,0 0 0,-1-1 0,1 1 0,0 0 0,0 1 0,0-1 0,0 0 0,0 1 0,0-1 0,0 1 0,0-1 0,0 1 0,1 0 0,-1 0 0,1 0 0,-1 0 0,1 0 0,0 0 0,0 0 0,0 0 0,0 0 0,0 1 0,0-1 0,1 0 0,-1 1 0,1-1 0,-1 1 0,1-1 0,0 0 0,0 5 0,1 28 0,1-1 0,1 1 0,2-1 0,2 0 0,1 0 0,18 49 0,-13-47 0,-6-19 0,-1 0 0,0 1 0,-2 0 0,4 24 0,37 372 0,-40-392 0,3-35 0,7-47 0,-14 51 0,8-44 0,-4 0 0,-1 0 0,-6-91 0,0 37 0,0 80 0,-1 1 0,-1 0 0,-12-42 0,-5-30 0,-2-40 0,22 362 0,4 161 0,3-347 0,-1-30 0,1-26 0,0-50 0,-2-1 0,-6-77 0,-1 29 0,3 88 0,1 1 0,-1-1 0,-2 1 0,-1 0 0,-7-29 0,10 55 0,-1 0 0,1 1 0,0-1 0,0 1 0,-1-1 0,1 0 0,0 0 0,0 1 0,1-1 0,-1 0 0,0 1 0,1-1 0,-1 1 0,0-1 0,1 0 0,0 1 0,-1-1 0,1 1 0,0-1 0,0 1 0,0 0 0,0-1 0,0 1 0,0 0 0,0 0 0,1-1 0,-1 1 0,0 0 0,1 0 0,-1 0 0,1 1 0,-1-1 0,1 0 0,-1 1 0,1-1 0,-1 0 0,1 1 0,3-1 0,7-1 0,0 0 0,1 0 0,0 1 0,15 2 0,-11-1 0,211 3 0,100-4 0,-195-21-1365,-114 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3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24575,'4'0'0,"5"0"0,5 0 0,3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1473 24575,'0'-5'0,"1"0"0,0 0 0,0 1 0,1-1 0,-1 0 0,1 1 0,0-1 0,0 1 0,1 0 0,-1-1 0,5-3 0,39-49 0,-29 38 0,13-14 0,0 2 0,2 1 0,57-41 0,117-63 0,-191 125 0,251-137 0,6-3 0,-73 23 0,278-162 0,-411 255 0,1 3 0,2 2 0,95-24 0,-39 23 0,137-15 0,-156 29 0,322-30 0,-288 38 0,232-7 0,-40 3 0,-4 0 0,-83 10 0,422 3 0,-542 5 0,134 25 0,119 41 0,-99-17 0,430 103 0,-477-84 0,283 77 0,-421-131 0,540 146 0,-487-109 0,220 124 0,-205-97 0,-91-49 0,-2 3 0,-1 3 0,99 82 0,-36-24 0,-38-31 0,74 86 0,4 1 0,-168-153 0,1 0 0,-1 0 0,1-1 0,0 0 0,0 0 0,0 0 0,0 0 0,7 2 0,-9-4 0,-1 0 0,1 0 0,-1 0 0,1 0 0,-1 0 0,1-1 0,-1 1 0,0 0 0,1-1 0,-1 1 0,0-1 0,1 0 0,-1 1 0,0-1 0,0 0 0,1 0 0,-1 0 0,0 0 0,0 0 0,0 0 0,0 0 0,0 0 0,0 0 0,-1 0 0,1-1 0,0 1 0,-1 0 0,1-1 0,-1 1 0,1-2 0,12-27 0,-2-1 0,-1 0 0,-1 0 0,-2-1 0,-2 0 0,3-46 0,-7-205 0,-5 135 0,5 140 0,2 10 0,5 19 0,6 34 0,46 214 0,-59-257 0,0 0 0,0 0 0,-1 0 0,-1 0 0,0 0 0,0 0 0,-1 0 0,-1 0 0,0-1 0,-9 23 0,-4 1 0,-2 0 0,-24 33 0,-19 39 0,58-102 0,0 0 0,0-1 0,-1 1 0,1 0 0,-1-1 0,0 0 0,-1 0 0,1 0 0,-1-1 0,1 1 0,-1-1 0,0 0 0,0 0 0,-1-1 0,1 1 0,0-1 0,-7 1 0,-13 4 0,0-2 0,-44 4 0,11-2 0,-78 23 0,-26 4 0,79-25 0,53-7 0,1 2 0,0 0 0,-52 15 0,64-9 0,17-9 0,0-1 0,0 0 0,0 0 0,0 0 0,0 0 0,-1 1 0,1-1 0,0 0 0,0 0 0,0 0 0,0 1 0,0-1 0,0 0 0,0 0 0,0 0 0,0 1 0,1-1 0,-1 0 0,0 0 0,0 0 0,0 1 0,0-1 0,0 0 0,0 0 0,0 0 0,0 0 0,0 1 0,1-1 0,-1 0 0,0 0 0,0 0 0,0 0 0,0 0 0,0 1 0,1-1 0,-1 0 0,0 0 0,0 0 0,0 0 0,1 0 0,-1 0 0,0 0 0,1 0 0,2 1 0,0 0 0,1 0 0,-1-1 0,1 1 0,0-1 0,-1 0 0,1 0 0,6-1 0,47-11 0,-1-3 0,0-2 0,56-26 0,-47 18 0,118-31 0,-117 45 0,-48 10 0,0-2 0,0 0 0,0-1 0,0 0 0,-1-2 0,0 0 0,0-1 0,28-15 0,-39 17 0,-1 0 0,1-1 0,-1 1 0,0-1 0,-1 0 0,0 0 0,0-1 0,0 1 0,0-1 0,-1 0 0,0 0 0,-1 0 0,3-9 0,1-13 0,-1 1 0,2-33 0,-2 13 0,5-65-682,-4-132-1,-6 221-6143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10165 176 24575,'-1'7'0,"-1"0"0,-1-1 0,1 1 0,-1-1 0,0 1 0,0-1 0,-1 0 0,0 0 0,-7 8 0,3-2 0,-19 25 0,-2-1 0,-1-1 0,-1-1 0,-2-2 0,-54 40 0,10-22 0,-2-4 0,-156 66 0,158-78 0,-100 41 0,-257 72 0,123-54 0,-280 73 0,562-159 0,-43 11 0,-1-3 0,-105 7 0,83-18 0,-340 19 0,-687-3 0,732-23 0,131-5 0,-283-47 0,-463-25 0,-4-1 0,716 43 0,-679-119 0,762 104 0,-333-131 0,466 149 0,2-3 0,-82-57 0,149 91 0,1 0 0,0-1 0,0 0 0,1 0 0,-1 0 0,1-1 0,1 0 0,-1 0 0,1-1 0,0 0 0,0 0 0,1 0 0,0 0 0,0-1 0,1 1 0,-5-14 0,-17-41 0,5 16 0,4 10 0,-2 0 0,-1 1 0,-1 1 0,-2 1 0,-31-36 0,52 69 0,0-1 0,1 1 0,-1-1 0,1 0 0,-1 1 0,0-1 0,1 0 0,-1 0 0,1 0 0,-1 1 0,1-1 0,0 0 0,-1 0 0,1 0 0,0 0 0,0 0 0,0 0 0,-1 0 0,1 1 0,0-1 0,0 0 0,0 0 0,1 0 0,-1 0 0,0 0 0,0 0 0,0 0 0,1-1 0,0 1 0,0 0 0,1 0 0,-1 1 0,0-1 0,1 0 0,-1 1 0,0-1 0,1 1 0,-1 0 0,1-1 0,-1 1 0,0 0 0,1 0 0,-1 0 0,1 0 0,1 0 0,72 11 0,-65-9 0,270 77 0,-195-51 0,1-3 0,104 15 0,-28-18 0,-285-57 0,83 21 0,0 3 0,-57-9 0,-280-41 0,361 56 0,0 0 0,1-1 0,-16-8 0,-40-15 0,63 27 0,-4-2 0,0 1 0,0 0 0,-1 1 0,1 0 0,-22 1 0,32 1 0,-1 0 0,1 0 0,0 1 0,-1-1 0,1 1 0,0 0 0,-1-1 0,1 1 0,0 0 0,0 1 0,0-1 0,0 0 0,0 1 0,0-1 0,0 1 0,0-1 0,0 1 0,1 0 0,-1 0 0,1 0 0,-1 0 0,1 0 0,0 0 0,0 0 0,0 0 0,0 0 0,0 1 0,0-1 0,1 0 0,-1 1 0,1-1 0,-1 1 0,1-1 0,0 0 0,0 5 0,1 28 0,1-1 0,1 1 0,2-1 0,2 0 0,1 0 0,18 49 0,-13-47 0,-6-19 0,-1 0 0,0 1 0,-2 0 0,4 24 0,37 372 0,-40-392 0,3-35 0,7-47 0,-14 51 0,8-44 0,-4 0 0,-1 0 0,-6-91 0,0 37 0,0 80 0,-1 1 0,-1 0 0,-12-42 0,-5-30 0,-2-40 0,22 362 0,4 161 0,3-347 0,-1-30 0,1-26 0,0-50 0,-2-1 0,-6-77 0,-1 29 0,3 88 0,1 1 0,-1-1 0,-2 1 0,-1 0 0,-7-29 0,10 55 0,-1 0 0,1 1 0,0-1 0,0 1 0,-1-1 0,1 0 0,0 0 0,0 1 0,1-1 0,-1 0 0,0 1 0,1-1 0,-1 1 0,0-1 0,1 0 0,0 1 0,-1-1 0,1 1 0,0-1 0,0 1 0,0 0 0,0-1 0,0 1 0,0 0 0,0 0 0,1-1 0,-1 1 0,0 0 0,1 0 0,-1 0 0,1 1 0,-1-1 0,1 0 0,-1 1 0,1-1 0,-1 0 0,1 1 0,3-1 0,7-1 0,0 0 0,1 0 0,0 1 0,15 2 0,-11-1 0,211 3 0,100-4 0,-195-21-1365,-114 21-5461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1473 24575,'0'-5'0,"1"0"0,0 0 0,0 1 0,1-1 0,-1 0 0,1 1 0,0-1 0,0 1 0,1 0 0,-1-1 0,5-3 0,39-49 0,-29 38 0,13-14 0,0 2 0,2 1 0,57-41 0,117-63 0,-191 125 0,251-137 0,6-3 0,-73 23 0,278-162 0,-411 255 0,1 3 0,2 2 0,95-24 0,-39 23 0,137-15 0,-156 29 0,322-30 0,-288 38 0,232-7 0,-40 3 0,-4 0 0,-83 10 0,422 3 0,-542 5 0,134 25 0,119 41 0,-99-17 0,430 103 0,-477-84 0,283 77 0,-421-131 0,540 146 0,-487-109 0,220 124 0,-205-97 0,-91-49 0,-2 3 0,-1 3 0,99 82 0,-36-24 0,-38-31 0,74 86 0,4 1 0,-168-153 0,1 0 0,-1 0 0,1-1 0,0 0 0,0 0 0,0 0 0,0 0 0,7 2 0,-9-4 0,-1 0 0,1 0 0,-1 0 0,1 0 0,-1 0 0,1-1 0,-1 1 0,0 0 0,1-1 0,-1 1 0,0-1 0,1 0 0,-1 1 0,0-1 0,0 0 0,1 0 0,-1 0 0,0 0 0,0 0 0,0 0 0,0 0 0,0 0 0,0 0 0,-1 0 0,1-1 0,0 1 0,-1 0 0,1-1 0,-1 1 0,1-2 0,12-27 0,-2-1 0,-1 0 0,-1 0 0,-2-1 0,-2 0 0,3-46 0,-7-205 0,-5 135 0,5 140 0,2 10 0,5 19 0,6 34 0,46 214 0,-59-257 0,0 0 0,0 0 0,-1 0 0,-1 0 0,0 0 0,0 0 0,-1 0 0,-1 0 0,0-1 0,-9 23 0,-4 1 0,-2 0 0,-24 33 0,-19 39 0,58-102 0,0 0 0,0-1 0,-1 1 0,1 0 0,-1-1 0,0 0 0,-1 0 0,1 0 0,-1-1 0,1 1 0,-1-1 0,0 0 0,0 0 0,-1-1 0,1 1 0,0-1 0,-7 1 0,-13 4 0,0-2 0,-44 4 0,11-2 0,-78 23 0,-26 4 0,79-25 0,53-7 0,1 2 0,0 0 0,-52 15 0,64-9 0,17-9 0,0-1 0,0 0 0,0 0 0,0 0 0,0 0 0,-1 1 0,1-1 0,0 0 0,0 0 0,0 0 0,0 1 0,0-1 0,0 0 0,0 0 0,0 0 0,0 1 0,1-1 0,-1 0 0,0 0 0,0 0 0,0 1 0,0-1 0,0 0 0,0 0 0,0 0 0,0 0 0,0 1 0,1-1 0,-1 0 0,0 0 0,0 0 0,0 0 0,0 0 0,0 1 0,1-1 0,-1 0 0,0 0 0,0 0 0,0 0 0,1 0 0,-1 0 0,0 0 0,1 0 0,2 1 0,0 0 0,1 0 0,-1-1 0,1 1 0,0-1 0,-1 0 0,1 0 0,6-1 0,47-11 0,-1-3 0,0-2 0,56-26 0,-47 18 0,118-31 0,-117 45 0,-48 10 0,0-2 0,0 0 0,0-1 0,0 0 0,-1-2 0,0 0 0,0-1 0,28-15 0,-39 17 0,-1 0 0,1-1 0,-1 1 0,0-1 0,-1 0 0,0 0 0,0-1 0,0 1 0,0-1 0,-1 0 0,0 0 0,-1 0 0,3-9 0,1-13 0,-1 1 0,2-33 0,-2 13 0,5-65-682,-4-132-1,-6 221-6143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10165 176 24575,'-1'7'0,"-1"0"0,-1-1 0,1 1 0,-1-1 0,0 1 0,0-1 0,-1 0 0,0 0 0,-7 8 0,3-2 0,-19 25 0,-2-1 0,-1-1 0,-1-1 0,-2-2 0,-54 40 0,10-22 0,-2-4 0,-156 66 0,158-78 0,-100 41 0,-257 72 0,123-54 0,-280 73 0,562-159 0,-43 11 0,-1-3 0,-105 7 0,83-18 0,-340 19 0,-687-3 0,732-23 0,131-5 0,-283-47 0,-463-25 0,-4-1 0,716 43 0,-679-119 0,762 104 0,-333-131 0,466 149 0,2-3 0,-82-57 0,149 91 0,1 0 0,0-1 0,0 0 0,1 0 0,-1 0 0,1-1 0,1 0 0,-1 0 0,1-1 0,0 0 0,0 0 0,1 0 0,0 0 0,0-1 0,1 1 0,-5-14 0,-17-41 0,5 16 0,4 10 0,-2 0 0,-1 1 0,-1 1 0,-2 1 0,-31-36 0,52 69 0,0-1 0,1 1 0,-1-1 0,1 0 0,-1 1 0,0-1 0,1 0 0,-1 0 0,1 0 0,-1 1 0,1-1 0,0 0 0,-1 0 0,1 0 0,0 0 0,0 0 0,0 0 0,-1 0 0,1 1 0,0-1 0,0 0 0,0 0 0,1 0 0,-1 0 0,0 0 0,0 0 0,0 0 0,1-1 0,0 1 0,0 0 0,1 0 0,-1 1 0,0-1 0,1 0 0,-1 1 0,0-1 0,1 1 0,-1 0 0,1-1 0,-1 1 0,0 0 0,1 0 0,-1 0 0,1 0 0,1 0 0,72 11 0,-65-9 0,270 77 0,-195-51 0,1-3 0,104 15 0,-28-18 0,-285-57 0,83 21 0,0 3 0,-57-9 0,-280-41 0,361 56 0,0 0 0,1-1 0,-16-8 0,-40-15 0,63 27 0,-4-2 0,0 1 0,0 0 0,-1 1 0,1 0 0,-22 1 0,32 1 0,-1 0 0,1 0 0,0 1 0,-1-1 0,1 1 0,0 0 0,-1-1 0,1 1 0,0 0 0,0 1 0,0-1 0,0 0 0,0 1 0,0-1 0,0 1 0,0-1 0,0 1 0,1 0 0,-1 0 0,1 0 0,-1 0 0,1 0 0,0 0 0,0 0 0,0 0 0,0 0 0,0 1 0,0-1 0,1 0 0,-1 1 0,1-1 0,-1 1 0,1-1 0,0 0 0,0 5 0,1 28 0,1-1 0,1 1 0,2-1 0,2 0 0,1 0 0,18 49 0,-13-47 0,-6-19 0,-1 0 0,0 1 0,-2 0 0,4 24 0,37 372 0,-40-392 0,3-35 0,7-47 0,-14 51 0,8-44 0,-4 0 0,-1 0 0,-6-91 0,0 37 0,0 80 0,-1 1 0,-1 0 0,-12-42 0,-5-30 0,-2-40 0,22 362 0,4 161 0,3-347 0,-1-30 0,1-26 0,0-50 0,-2-1 0,-6-77 0,-1 29 0,3 88 0,1 1 0,-1-1 0,-2 1 0,-1 0 0,-7-29 0,10 55 0,-1 0 0,1 1 0,0-1 0,0 1 0,-1-1 0,1 0 0,0 0 0,0 1 0,1-1 0,-1 0 0,0 1 0,1-1 0,-1 1 0,0-1 0,1 0 0,0 1 0,-1-1 0,1 1 0,0-1 0,0 1 0,0 0 0,0-1 0,0 1 0,0 0 0,0 0 0,1-1 0,-1 1 0,0 0 0,1 0 0,-1 0 0,1 1 0,-1-1 0,1 0 0,-1 1 0,1-1 0,-1 0 0,1 1 0,3-1 0,7-1 0,0 0 0,1 0 0,0 1 0,15 2 0,-11-1 0,211 3 0,100-4 0,-195-21-1365,-114 21-5461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4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1473 24575,'0'-5'0,"1"0"0,0 0 0,0 1 0,1-1 0,-1 0 0,1 1 0,0-1 0,0 1 0,1 0 0,-1-1 0,5-3 0,39-49 0,-29 38 0,13-14 0,0 2 0,2 1 0,57-41 0,117-63 0,-191 125 0,251-137 0,6-3 0,-73 23 0,278-162 0,-411 255 0,1 3 0,2 2 0,95-24 0,-39 23 0,137-15 0,-156 29 0,322-30 0,-288 38 0,232-7 0,-40 3 0,-4 0 0,-83 10 0,422 3 0,-542 5 0,134 25 0,119 41 0,-99-17 0,430 103 0,-477-84 0,283 77 0,-421-131 0,540 146 0,-487-109 0,220 124 0,-205-97 0,-91-49 0,-2 3 0,-1 3 0,99 82 0,-36-24 0,-38-31 0,74 86 0,4 1 0,-168-153 0,1 0 0,-1 0 0,1-1 0,0 0 0,0 0 0,0 0 0,0 0 0,7 2 0,-9-4 0,-1 0 0,1 0 0,-1 0 0,1 0 0,-1 0 0,1-1 0,-1 1 0,0 0 0,1-1 0,-1 1 0,0-1 0,1 0 0,-1 1 0,0-1 0,0 0 0,1 0 0,-1 0 0,0 0 0,0 0 0,0 0 0,0 0 0,0 0 0,0 0 0,-1 0 0,1-1 0,0 1 0,-1 0 0,1-1 0,-1 1 0,1-2 0,12-27 0,-2-1 0,-1 0 0,-1 0 0,-2-1 0,-2 0 0,3-46 0,-7-205 0,-5 135 0,5 140 0,2 10 0,5 19 0,6 34 0,46 214 0,-59-257 0,0 0 0,0 0 0,-1 0 0,-1 0 0,0 0 0,0 0 0,-1 0 0,-1 0 0,0-1 0,-9 23 0,-4 1 0,-2 0 0,-24 33 0,-19 39 0,58-102 0,0 0 0,0-1 0,-1 1 0,1 0 0,-1-1 0,0 0 0,-1 0 0,1 0 0,-1-1 0,1 1 0,-1-1 0,0 0 0,0 0 0,-1-1 0,1 1 0,0-1 0,-7 1 0,-13 4 0,0-2 0,-44 4 0,11-2 0,-78 23 0,-26 4 0,79-25 0,53-7 0,1 2 0,0 0 0,-52 15 0,64-9 0,17-9 0,0-1 0,0 0 0,0 0 0,0 0 0,0 0 0,-1 1 0,1-1 0,0 0 0,0 0 0,0 0 0,0 1 0,0-1 0,0 0 0,0 0 0,0 0 0,0 1 0,1-1 0,-1 0 0,0 0 0,0 0 0,0 1 0,0-1 0,0 0 0,0 0 0,0 0 0,0 0 0,0 1 0,1-1 0,-1 0 0,0 0 0,0 0 0,0 0 0,0 0 0,0 1 0,1-1 0,-1 0 0,0 0 0,0 0 0,0 0 0,1 0 0,-1 0 0,0 0 0,1 0 0,2 1 0,0 0 0,1 0 0,-1-1 0,1 1 0,0-1 0,-1 0 0,1 0 0,6-1 0,47-11 0,-1-3 0,0-2 0,56-26 0,-47 18 0,118-31 0,-117 45 0,-48 10 0,0-2 0,0 0 0,0-1 0,0 0 0,-1-2 0,0 0 0,0-1 0,28-15 0,-39 17 0,-1 0 0,1-1 0,-1 1 0,0-1 0,-1 0 0,0 0 0,0-1 0,0 1 0,0-1 0,-1 0 0,0 0 0,-1 0 0,3-9 0,1-13 0,-1 1 0,2-33 0,-2 13 0,5-65-682,-4-132-1,-6 221-6143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48:50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10165 176 24575,'-1'7'0,"-1"0"0,-1-1 0,1 1 0,-1-1 0,0 1 0,0-1 0,-1 0 0,0 0 0,-7 8 0,3-2 0,-19 25 0,-2-1 0,-1-1 0,-1-1 0,-2-2 0,-54 40 0,10-22 0,-2-4 0,-156 66 0,158-78 0,-100 41 0,-257 72 0,123-54 0,-280 73 0,562-159 0,-43 11 0,-1-3 0,-105 7 0,83-18 0,-340 19 0,-687-3 0,732-23 0,131-5 0,-283-47 0,-463-25 0,-4-1 0,716 43 0,-679-119 0,762 104 0,-333-131 0,466 149 0,2-3 0,-82-57 0,149 91 0,1 0 0,0-1 0,0 0 0,1 0 0,-1 0 0,1-1 0,1 0 0,-1 0 0,1-1 0,0 0 0,0 0 0,1 0 0,0 0 0,0-1 0,1 1 0,-5-14 0,-17-41 0,5 16 0,4 10 0,-2 0 0,-1 1 0,-1 1 0,-2 1 0,-31-36 0,52 69 0,0-1 0,1 1 0,-1-1 0,1 0 0,-1 1 0,0-1 0,1 0 0,-1 0 0,1 0 0,-1 1 0,1-1 0,0 0 0,-1 0 0,1 0 0,0 0 0,0 0 0,0 0 0,-1 0 0,1 1 0,0-1 0,0 0 0,0 0 0,1 0 0,-1 0 0,0 0 0,0 0 0,0 0 0,1-1 0,0 1 0,0 0 0,1 0 0,-1 1 0,0-1 0,1 0 0,-1 1 0,0-1 0,1 1 0,-1 0 0,1-1 0,-1 1 0,0 0 0,1 0 0,-1 0 0,1 0 0,1 0 0,72 11 0,-65-9 0,270 77 0,-195-51 0,1-3 0,104 15 0,-28-18 0,-285-57 0,83 21 0,0 3 0,-57-9 0,-280-41 0,361 56 0,0 0 0,1-1 0,-16-8 0,-40-15 0,63 27 0,-4-2 0,0 1 0,0 0 0,-1 1 0,1 0 0,-22 1 0,32 1 0,-1 0 0,1 0 0,0 1 0,-1-1 0,1 1 0,0 0 0,-1-1 0,1 1 0,0 0 0,0 1 0,0-1 0,0 0 0,0 1 0,0-1 0,0 1 0,0-1 0,0 1 0,1 0 0,-1 0 0,1 0 0,-1 0 0,1 0 0,0 0 0,0 0 0,0 0 0,0 0 0,0 1 0,0-1 0,1 0 0,-1 1 0,1-1 0,-1 1 0,1-1 0,0 0 0,0 5 0,1 28 0,1-1 0,1 1 0,2-1 0,2 0 0,1 0 0,18 49 0,-13-47 0,-6-19 0,-1 0 0,0 1 0,-2 0 0,4 24 0,37 372 0,-40-392 0,3-35 0,7-47 0,-14 51 0,8-44 0,-4 0 0,-1 0 0,-6-91 0,0 37 0,0 80 0,-1 1 0,-1 0 0,-12-42 0,-5-30 0,-2-40 0,22 362 0,4 161 0,3-347 0,-1-30 0,1-26 0,0-50 0,-2-1 0,-6-77 0,-1 29 0,3 88 0,1 1 0,-1-1 0,-2 1 0,-1 0 0,-7-29 0,10 55 0,-1 0 0,1 1 0,0-1 0,0 1 0,-1-1 0,1 0 0,0 0 0,0 1 0,1-1 0,-1 0 0,0 1 0,1-1 0,-1 1 0,0-1 0,1 0 0,0 1 0,-1-1 0,1 1 0,0-1 0,0 1 0,0 0 0,0-1 0,0 1 0,0 0 0,0 0 0,1-1 0,-1 1 0,0 0 0,1 0 0,-1 0 0,1 1 0,-1-1 0,1 0 0,-1 1 0,1-1 0,-1 0 0,1 1 0,3-1 0,7-1 0,0 0 0,1 0 0,0 1 0,15 2 0,-11-1 0,211 3 0,100-4 0,-195-21-1365,-114 21-5461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57:28.8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1829 24 24575,'-214'-12'0,"2"1"0,174 11 0,-1 2 0,1 2 0,-58 12 0,75-11 0,-3 0 0,1 1 0,0 0 0,0 2 0,1 1 0,0 0 0,-37 23 0,-25 16 0,64-39 0,1 1 0,1 1 0,0 1 0,0 0 0,2 2 0,-18 16 0,4-1 0,-2-2 0,-1-1 0,-58 36 0,-7 5 0,72-48 0,5-5 0,1 2 0,1 0 0,0 0 0,-32 39 0,-13 22 0,43-55 0,2 1 0,0 1 0,2 1 0,1 0 0,-20 42 0,16-19 0,3 1 0,2 0 0,-17 100 0,28-104 0,2 54 0,-1 10 0,-8-37 0,0 17 0,11 460 0,2-525 0,0 0 0,1 0 0,2-1 0,0 1 0,2-1 0,0-1 0,1 1 0,12 21 0,102 166 0,-106-184 0,14 19 0,1-1 0,49 54 0,-59-76 0,2-1 0,0-1 0,1-1 0,0-1 0,45 24 0,212 96 0,-237-116 0,2-3 0,0-1 0,1-2 0,1-3 0,92 15 0,471-7 0,-507-21 0,-61-2 0,72-14 0,-1 1 0,223 5 0,-120 7 0,-190 1 0,0-1 0,0-2 0,-1-1 0,50-17 0,93-49 0,-165 70 0,26-11 0,-1-1 0,43-30 0,-63 37 0,0 0 0,0-1 0,-1 0 0,0 0 0,-1-1 0,1 0 0,-2-1 0,1 0 0,-2 0 0,10-19 0,16-45 0,-2-1 0,-4-1 0,25-133 0,-43 138 0,-4-1 0,-6-72 0,0 25 0,6-77 0,-10-229 0,3 389 0,-2 1 0,-2 0 0,-1 0 0,-21-52 0,-70-130 0,20 51 0,59 117 0,-35-58 0,45 89 0,-1 1 0,0 1 0,-1 0 0,-1 0 0,0 1 0,-24-18 0,-36-21 0,-1 4 0,-146-71 0,193 111 0,-1 0 0,0 2 0,0 1 0,-1 1 0,-37-2 0,-28-5 0,-72-9 0,-12-2 0,5 4-1365,155 15-5461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57:31.6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2749 1410 24575,'-173'-299'0,"108"195"0,-73-159 0,111 198 0,-67-141 0,76 173 0,-1 0 0,-2 1 0,-48-56 0,29 44 0,-3 1 0,-61-48 0,87 78 0,0 1 0,-1 1 0,-1 1 0,0 0 0,0 1 0,-1 1 0,0 1 0,0 1 0,-1 1 0,-25-4 0,4 4 0,0 2 0,0 2 0,0 2 0,0 2 0,0 1 0,1 2 0,0 2 0,0 2 0,-72 28 0,71-22 0,27-11 0,0 0 0,0 1 0,0 1 0,0 0 0,1 1 0,1 1 0,-1 0 0,1 1 0,1 0 0,-19 20 0,-15 25 0,-92 89 0,102-108 0,2 3 0,-36 52 0,-34 41 0,65-86 0,2 3 0,1 1 0,4 1 0,1 2 0,3 1 0,-30 81 0,-109 300 0,115-248 0,-21 75 0,65-206 0,2 1 0,3-1 0,2 1 0,7 65 0,-4-88 0,0-14 0,0 0 0,2 0 0,0 0 0,1-1 0,1 1 0,1-1 0,0-1 0,2 1 0,11 18 0,10 8 0,1 0 0,44 47 0,-17-27 0,2-2 0,4-3 0,1-3 0,3-3 0,3-2 0,76 41 0,-76-53 0,108 57 0,-148-83 0,1-1 0,0-1 0,64 14 0,17-12 0,1-4 0,160-6 0,-200-5 0,-36-1 0,48-8 0,-9 0 0,-48 6 0,-1-1 0,1-2 0,-1-1 0,0-1 0,-1-1 0,0-1 0,-1-2 0,28-17 0,84-39 0,-76 40 0,65-41 0,-118 64 0,-2 0 0,1 0 0,-1-1 0,0 0 0,0 0 0,-1-1 0,0 1 0,0-1 0,8-17 0,-2-1 0,18-56 0,6-14 0,-26 70 0,-1-2 0,0 1 0,7-55 0,-6 29 0,6-14 0,24-66 0,-28 91 0,-2-1 0,-2 1 0,4-77 0,-5 50 0,-1-202 0,-8 169 0,0 68 0,-1 0 0,-16-65 0,-2-10 0,19 95-80,-1 0 0,0 0-1,-1 0 1,-1 0 0,0 1-1,-1 0 1,0 0 0,-1 0-1,0 1 1,-1 0 0,-1 1 0,1-1-1,-2 2 1,0-1 0,0 1-1,-12-8 1,9 6-6746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57:28.8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1829 24 24575,'-214'-12'0,"2"1"0,174 11 0,-1 2 0,1 2 0,-58 12 0,75-11 0,-3 0 0,1 1 0,0 0 0,0 2 0,1 1 0,0 0 0,-37 23 0,-25 16 0,64-39 0,1 1 0,1 1 0,0 1 0,0 0 0,2 2 0,-18 16 0,4-1 0,-2-2 0,-1-1 0,-58 36 0,-7 5 0,72-48 0,5-5 0,1 2 0,1 0 0,0 0 0,-32 39 0,-13 22 0,43-55 0,2 1 0,0 1 0,2 1 0,1 0 0,-20 42 0,16-19 0,3 1 0,2 0 0,-17 100 0,28-104 0,2 54 0,-1 10 0,-8-37 0,0 17 0,11 460 0,2-525 0,0 0 0,1 0 0,2-1 0,0 1 0,2-1 0,0-1 0,1 1 0,12 21 0,102 166 0,-106-184 0,14 19 0,1-1 0,49 54 0,-59-76 0,2-1 0,0-1 0,1-1 0,0-1 0,45 24 0,212 96 0,-237-116 0,2-3 0,0-1 0,1-2 0,1-3 0,92 15 0,471-7 0,-507-21 0,-61-2 0,72-14 0,-1 1 0,223 5 0,-120 7 0,-190 1 0,0-1 0,0-2 0,-1-1 0,50-17 0,93-49 0,-165 70 0,26-11 0,-1-1 0,43-30 0,-63 37 0,0 0 0,0-1 0,-1 0 0,0 0 0,-1-1 0,1 0 0,-2-1 0,1 0 0,-2 0 0,10-19 0,16-45 0,-2-1 0,-4-1 0,25-133 0,-43 138 0,-4-1 0,-6-72 0,0 25 0,6-77 0,-10-229 0,3 389 0,-2 1 0,-2 0 0,-1 0 0,-21-52 0,-70-130 0,20 51 0,59 117 0,-35-58 0,45 89 0,-1 1 0,0 1 0,-1 0 0,-1 0 0,0 1 0,-24-18 0,-36-21 0,-1 4 0,-146-71 0,193 111 0,-1 0 0,0 2 0,0 1 0,-1 1 0,-37-2 0,-28-5 0,-72-9 0,-12-2 0,5 4-1365,155 15-5461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57:31.6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2749 1410 24575,'-173'-299'0,"108"195"0,-73-159 0,111 198 0,-67-141 0,76 173 0,-1 0 0,-2 1 0,-48-56 0,29 44 0,-3 1 0,-61-48 0,87 78 0,0 1 0,-1 1 0,-1 1 0,0 0 0,0 1 0,-1 1 0,0 1 0,0 1 0,-1 1 0,-25-4 0,4 4 0,0 2 0,0 2 0,0 2 0,0 2 0,0 1 0,1 2 0,0 2 0,0 2 0,-72 28 0,71-22 0,27-11 0,0 0 0,0 1 0,0 1 0,0 0 0,1 1 0,1 1 0,-1 0 0,1 1 0,1 0 0,-19 20 0,-15 25 0,-92 89 0,102-108 0,2 3 0,-36 52 0,-34 41 0,65-86 0,2 3 0,1 1 0,4 1 0,1 2 0,3 1 0,-30 81 0,-109 300 0,115-248 0,-21 75 0,65-206 0,2 1 0,3-1 0,2 1 0,7 65 0,-4-88 0,0-14 0,0 0 0,2 0 0,0 0 0,1-1 0,1 1 0,1-1 0,0-1 0,2 1 0,11 18 0,10 8 0,1 0 0,44 47 0,-17-27 0,2-2 0,4-3 0,1-3 0,3-3 0,3-2 0,76 41 0,-76-53 0,108 57 0,-148-83 0,1-1 0,0-1 0,64 14 0,17-12 0,1-4 0,160-6 0,-200-5 0,-36-1 0,48-8 0,-9 0 0,-48 6 0,-1-1 0,1-2 0,-1-1 0,0-1 0,-1-1 0,0-1 0,-1-2 0,28-17 0,84-39 0,-76 40 0,65-41 0,-118 64 0,-2 0 0,1 0 0,-1-1 0,0 0 0,0 0 0,-1-1 0,0 1 0,0-1 0,8-17 0,-2-1 0,18-56 0,6-14 0,-26 70 0,-1-2 0,0 1 0,7-55 0,-6 29 0,6-14 0,24-66 0,-28 91 0,-2-1 0,-2 1 0,4-77 0,-5 50 0,-1-202 0,-8 169 0,0 68 0,-1 0 0,-16-65 0,-2-10 0,19 95-80,-1 0 0,0 0-1,-1 0 1,-1 0 0,0 1-1,-1 0 1,0 0 0,-1 0-1,0 1 1,-1 0 0,-1 1 0,1-1-1,-2 2 1,0-1 0,0 1-1,-12-8 1,9 6-6746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3.3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24575,'4'3'0,"5"2"0,1 4 0,3 0 0,2-2 0,-1 3 0</inkml:trace>
  <inkml:trace contextRef="#ctx0" brushRef="#br0" timeOffset="1">224 135 24575,'3'0'0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7:59:49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24575,'-3'61'0,"-17"100"0,9-97 0,-2 79 0,12-123 0,1 1 0,1-1 0,1 0 0,8 37 0,-8-49 0,1-1 0,0 1 0,0-1 0,1 0 0,0 0 0,0 0 0,1 0 0,0-1 0,0 0 0,0 0 0,1 0 0,0-1 0,0 1 0,1-2 0,7 6 0,34 23 0,3-3 0,0-1 0,1-3 0,2-2 0,1-3 0,100 26 0,-60-24 0,107 43 0,-129-41 0,248 61 0,-68-21 0,106 29 0,18 6 0,-342-86 0,-29-11 0,0 0 0,-1 0 0,2-1 0,-1 0 0,0 0 0,0-1 0,1 1 0,-1-1 0,12 0 0,-17-2 0,0 1 0,1-1 0,-1 1 0,0-1 0,0 0 0,0 0 0,0 0 0,0 0 0,0 0 0,0 0 0,0 0 0,-1 0 0,1 0 0,0 0 0,0 0 0,-1 0 0,1-1 0,-1 1 0,1 0 0,-1 0 0,0-1 0,1 1 0,-1 0 0,0-1 0,0 1 0,0 0 0,0-3 0,-1-45 0,0 38 0,-1-67 0,13-130 0,-8 148 0,-4 47 0,2 0 0,-1-1 0,2 1 0,-1 0 0,8-25 0,-9 37 0,0 1 0,0 0 0,0 0 0,0-1 0,0 1 0,1 0 0,-1 0 0,0 0 0,0-1 0,0 1 0,0 0 0,0 0 0,0 0 0,0 0 0,1-1 0,-1 1 0,0 0 0,0 0 0,0 0 0,0 0 0,1 0 0,-1 0 0,0-1 0,0 1 0,0 0 0,1 0 0,-1 0 0,0 0 0,0 0 0,0 0 0,1 0 0,-1 0 0,0 0 0,0 0 0,1 0 0,-1 0 0,0 0 0,0 0 0,0 0 0,1 0 0,-1 0 0,0 0 0,0 0 0,1 1 0,8 10 0,4 19 0,-13-30 0,11 28 0,-1 0 0,-2 0 0,-1 1 0,-1 0 0,-2 0 0,-1 0 0,-1 1 0,-1-1 0,-1 1 0,-2-1 0,-10 51 0,9-73 0,0 0 0,-1 1 0,1-1 0,-2 0 0,1-1 0,-1 1 0,0-1 0,0 0 0,0 0 0,-1-1 0,0 1 0,-13 7 0,-5 4 0,-1-1 0,-29 14 0,10-7 0,-1-1 0,0-2 0,-2-2 0,-76 18 0,113-34 0,-32 5 0,-48 16 0,86-21 0,6-1 0,15-1 0,26-7 0,-25 2 0,-1-1 0,1-1 0,-1-1 0,-1 0 0,0-1 0,0 0 0,-1-2 0,27-22 0,48-39 0,-68 57 0,-1-1 0,-1-1 0,0 0 0,-1-2 0,20-26 0,-36 40 0,0-1 0,0 0 0,0 0 0,-1 0 0,0-1 0,0 1 0,-1-1 0,0 1 0,0-1 0,0-8 0,-3-75 0,0 46 0,0-260-1365,2 273-5461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0:21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50,'1'-2,"1"0,-1 0,1 1,0-1,0 1,0 0,0-1,0 1,0 0,0 0,0 0,0 1,1-1,-1 0,5 0,-2-1,23-5,1 0,-1 2,1 1,34-1,123 7,-66 1,818-3,-802 12,-92-7,54 1,-67-4,-1 1,1 1,34 10,-34-7,0-1,61 3,-60-7,43 7,31 2,-10-9,152-5,-233 0,1 0,-1 0,24-10,-25 7,0 2,0 0,1 1,20-3,-23 5,-1 1,1 1,-1-1,1 2,12 3,-22-5,-1 0,1 1,-1-1,1 1,-1-1,1 1,-1 0,0 0,0 0,1-1,-1 1,0 0,0 1,0-1,0 0,0 0,0 0,0 1,1 1,-2-1,0 0,0 0,0-1,0 1,0 0,0 0,-1 0,1 0,-1-1,1 1,-1 0,0 0,0-1,0 1,0-1,0 1,0 0,0-1,0 0,0 1,-2 0,-4 5,0-1,-1 0,0 0,1-1,-2 0,1 0,0-1,-1 0,0-1,-10 3,-13 3,-49 7,-22-5,-1-5,-132-8,57-2,-291-7,-5-1,-183 12,636-1,0-1,-22-5,-38-4,-125-4,176 11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0:21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50,'1'-2,"1"0,-1 0,1 1,0-1,0 1,0 0,0-1,0 1,0 0,0 0,0 0,0 1,1-1,-1 0,5 0,-2-1,23-5,1 0,-1 2,1 1,34-1,123 7,-66 1,818-3,-802 12,-92-7,54 1,-67-4,-1 1,1 1,34 10,-34-7,0-1,61 3,-60-7,43 7,31 2,-10-9,152-5,-233 0,1 0,-1 0,24-10,-25 7,0 2,0 0,1 1,20-3,-23 5,-1 1,1 1,-1-1,1 2,12 3,-22-5,-1 0,1 1,-1-1,1 1,-1-1,1 1,-1 0,0 0,0 0,1-1,-1 1,0 0,0 1,0-1,0 0,0 0,0 0,0 1,1 1,-2-1,0 0,0 0,0-1,0 1,0 0,0 0,-1 0,1 0,-1-1,1 1,-1 0,0 0,0-1,0 1,0-1,0 1,0 0,0-1,0 0,0 1,-2 0,-4 5,0-1,-1 0,0 0,1-1,-2 0,1 0,0-1,-1 0,0-1,-10 3,-13 3,-49 7,-22-5,-1-5,-132-8,57-2,-291-7,-5-1,-183 12,636-1,0-1,-22-5,-38-4,-125-4,176 11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42.5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0 208,'0'-1,"1"0,-1 0,1 0,-1 0,1 0,-1 0,1 0,-1 0,1 0,0 1,0-1,-1 0,1 0,0 1,0-1,0 1,0-1,0 0,0 1,0 0,0-1,0 1,0 0,0-1,0 1,0 0,2 0,34-5,-33 5,204-5,54-4,49-1,13-2,194 0,-326 14,1796-2,-1709-23,-1-1,-199 22,0-4,152-31,-129 19,204-10,107 28,-171 3,525-3,-749 1,-1 1,29 6,-11-2,-16-3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44.0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6110 0,'0'1,"0"0,-1-1,1 1,0 0,-1 0,1-1,-1 1,1 0,-1-1,1 1,-1 0,1-1,-1 1,0-1,1 1,-1-1,0 1,1-1,-1 1,0-1,0 0,1 0,-1 1,0-1,-1 0,-26 7,19-5,-794 119,636-103,-603 44,-411-56,648-9,469 3,-534-5,7-32,199 9,213 6,126 13,-108-4,116 14,-11 0,0-1,-95-15,109 10,0 1,-65 3,73 1,2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54.4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141 776,'27'-7,"1"2,0 1,0 1,0 1,29 3,-3-1,1461-5,-810 7,-410 10,15-1,123 7,298 9,-496-25,238-5,-434-1,-1-1,1-3,62-20,55-11,-18 27,-97 10,0-1,56-13,-40 7,1 1,0 4,0 1,65 7,-4-1,-75-2,-24 1,-1-2,31-2,-45 1,0 1,0-1,-1-1,1 1,-1 0,1-1,-1 0,1 0,-1-1,0 1,0-1,0 0,0 0,-1 0,5-5,15-23,-2-1,-2 0,0-2,-2 0,14-43,-31 76,1 0,-1 0,0 0,1 0,-1 0,0-1,0 1,0 0,0 0,0 0,0 0,0 0,0-1,0 1,-1 0,1 0,0 0,-1 0,1 0,-1 0,1 0,-1 0,0 0,1 0,-1 0,0 0,0 0,1 0,-1 1,0-1,0 0,0 1,0-1,0 0,0 1,0-1,0 1,0 0,-1-1,1 1,-1 0,-7-3,-1 2,1-1,-1 1,-10 0,9 1,-121-3,0 5,0 6,-178 35,101-12,-230 6,337-28,-116 26,-79 7,158-40,88-3,-1 2,-83 14,85-9,-1-1,1-3,-59-4,13 0,-1437 2,1466 2,1 3,-86 17,-124 43,112-24,-382 127,172-47,320-106,-189 58,232-69,1 1,-1 0,1 1,0 0,1 0,-1 1,1 0,1 1,-1 0,1 0,1 0,0 1,0 1,0-1,-4 11,-7 16,2 0,2 1,-10 38,13-41,-26 49,24-60,-17 49,28-66,0 1,0-1,1 1,0 0,0-1,1 1,0 0,0 0,1 0,-1-1,1 1,3 9,-3-13,1 0,0 0,-1 0,1 0,0 0,0 0,1 0,-1-1,1 1,-1-1,1 1,0-1,0 0,0 0,0-1,0 1,0-1,1 1,-1-1,0 0,1 0,-1 0,7 0,9 1,0 0,1-2,23-2,-14 1,184-12,-184 8,0 0,-1-2,0-1,0-2,35-16,-39 14,0 2,1 0,1 2,-1 0,1 2,1 1,-1 1,1 2,36 0,145-9,-26 0,-42 9,377 5,-379 8,51 2,1659-14,-1680-11,-13 0,27 1,30 0,-89 13,159-4,-128-21,-109 15,1 1,46-1,-29 4,82-15,-87 10,107-5,859 16,-987 1,-1 1,1 2,-1 2,-1 1,44 17,82 20,-151-44,2 0,0 0,0 1,0 1,0 0,17 8,-25-10,0 1,0 0,-1 0,1 0,-1 0,0 0,0 1,0-1,-1 1,1 0,-1 0,0 0,0 0,0 1,0-1,-1 0,0 1,2 7,4 21,-1 1,-1 0,-2 0,-2 55,-2-86,1-1,-1 1,1 0,-1-1,0 1,0-1,-1 1,1-1,0 1,-1-1,1 0,-1 0,0 0,0 0,1 0,-5 3,0-1,0 0,0-1,0 1,0-1,-1-1,-8 4,-7 0,-1-2,0 0,-23 1,-425 0,249-8,-148 1,-389 4,461 8,-185 3,402-13,-482 17,107-9,265-11,-607 20,557-13,107-4,-146 19,-176 14,-5-35,154-1,41-15,194 11,3-3,-20-1,54 8,-46-9,38 5,-81-17,118 24,0-1,0 0,0 0,-1 0,1-1,1 0,-1 0,0-1,0 1,1-1,-7-5,9 5,0 0,0 0,0-1,1 1,0-1,0 0,0 1,0-1,0 0,1 0,0 0,0 0,0-1,0 1,1 0,-1 0,1-8,2-276,1 101,-3 158,1-1,1 1,2-1,1 1,1 1,1-1,2 1,1 0,1 1,1 0,1 1,18-27,-1 7,-12 16,35-42,-44 62,0 1,1 0,0 0,0 1,1 0,0 0,20-9,1 4,0 2,1 0,0 2,1 2,60-6,181 3,-194 10,1473 10,-1222 6,293 5,-85 12,134-19,-415-17,443 30,-483 0,-91-9,203 3,173-23,-476 4,-1 1,1 2,-1 0,41 15,-39-11,0-2,0 0,52 4,-52-10,0 1,0 1,-1 2,0 1,0 1,31 12,-46-14,-1 0,1-1,0-1,0 0,24 2,-34-5,1 0,-1 0,1 0,-1-1,1 1,-1-1,1 0,-1 0,0 0,1 0,-1-1,0 1,0-1,0 0,0 0,0 0,0 0,-1 0,1-1,-1 1,0-1,1 0,-1 0,0 0,-1 0,3-5,6-18,-2 0,-1-1,-1 0,-1-1,1-36,5-24,-5 62,-4 16,1-1,-1 1,-1 0,0-1,0 1,-1-1,0 0,-1 1,-2-12,1 20,1 0,0 0,-1 0,1 0,-1 0,1 1,-1-1,0 1,0-1,0 1,0 0,0-1,0 1,0 0,0 0,0 1,0-1,-1 0,1 1,0-1,0 1,-5 0,-63 0,48 1,-145-1,-168 6,303-3,-1 1,-33 10,33-6,-57 6,70-13,4 1,0-1,0-1,-1 0,-22-4,35 3,-1 0,1-1,-1 1,1-1,-1 0,1 0,0 0,0-1,0 1,0-1,1 0,-1 0,1 0,0-1,-1 1,2-1,-1 0,0 0,-3-8,-9-20,1-1,2-1,1 0,2-1,2 0,1-1,1 1,2-1,2 0,5-60,-4 92,1 1,-1 0,1-1,0 1,0 0,0 0,1-1,-1 1,1 0,0 0,0 1,0-1,0 0,0 1,0-1,1 1,-1 0,1-1,6-2,1 0,0 0,1 1,0 0,18-4,29-10,-44 12,1 0,0 2,0 0,0 0,0 2,25-2,99 5,-57 2,-65-3,11-1,0 1,0 2,0 1,0 1,40 11,-50-9,222 78,-175-64,-45-17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07.1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50,'101'-10,"-16"0,514 24,-542-10,91 1,72 6,243-2,-119-8,-199 9,61 2,1005-13,-967-10,2-1,465 13,-686-2,-1-2,1-1,41-11,-42 8,1 2,-1 0,46-2,-27 6,0-1,55-11,-48 7,0 2,90 6,-42 0,-93-2,1 1,0-1,-1 1,1-1,-1 2,1-1,-1 1,1-1,-1 1,0 1,5 2,-8-4,0 1,0-1,-1 1,1-1,-1 1,1 0,-1-1,0 1,0 0,0 0,0 0,0 0,0 0,0 0,0 0,-1 1,1-1,-1 0,0 0,0 0,0 1,0-1,0 0,0 0,0 0,-1 1,1-1,-1 0,1 0,-1 0,-2 3,1-1,0-1,0 0,0 1,-1-1,1 0,-1-1,0 1,0 0,0-1,0 1,-1-1,1 0,0 0,-1 0,0-1,1 1,-1-1,0 0,0 0,0 0,-5 0,-14 2,0-1,-32 0,37-2,-92 1,-168 8,-297 3,349-15,211 3,-228 1,-328-42,-107-14,494 45,-694-1,525 14,-1296-3,1560 4,-89 15,90-7,-93 0,123-11,-89 14,80-9,40-4,-45 9,48-7,-1 0,0-2,1-1,-1-1,0-1,0-1,-25-6,23 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10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0 274,'871'0,"-661"-12,-26 1,747 11,-802 9,159 32,-76-8,718 57,-237-82,-465-38,-105 10,203-40,63-8,-130 50,-61 13,-24 1,-93-7,18 0,2 10,-7 1,180-23,-212 13,0 3,81 2,-106 1,-26-3,-12 6,1 0,0 0,-1 0,1 0,0 0,-1 0,1 1,-1-1,1 0,-1 0,0 1,1-1,-1 0,0 1,1-1,-1 0,0 1,0-1,-1 0,-16-10,-1 0,0 2,-1 0,0 1,-34-9,-110-17,70 24,0 5,-109 6,-34 0,-1295-20,1226 19,-33 12,37 0,-104 11,-2-1,70-11,-48 0,-1549-11,1916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14.0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1 138,'1'-2,"-1"1,1 0,0 0,-1 0,1-1,0 1,0 0,0 0,0 0,0 0,0 0,0 1,0-1,0 0,1 0,-1 1,0-1,1 1,-1-1,0 1,1-1,1 1,40-10,-36 8,86-14,173-7,100 22,-189 4,1178-3,-975 12,-12 0,2846-13,-3071-11,-11 1,3-1,15 1,129-6,-24-2,81 10,-235 10,-92-2,-5 1,0 0,0-1,-1 1,1 1,0-1,0 0,0 1,0 0,-1 0,1 0,0 0,5 4,-8-5,-1 1,0-1,0 0,0 0,0 1,0-1,1 0,-1 1,0-1,0 0,0 1,0-1,0 0,0 1,0-1,0 0,0 1,-1-1,1 0,0 1,0-1,0 0,0 1,0-1,0 0,-1 1,1-1,0 0,0 0,0 1,-1-1,1 0,0 0,-1 0,1 1,0-1,0 0,-1 0,0 1,-14 8,14-8,-44 17,0-1,-1-2,0-2,-77 11,50-11,-150 18,139-24,-89 6,55-13,-246 13,-67-3,36-2,-557 8,601-18,-23 4,-409-5,316-19,-164-2,45 9,451 10,-601 1,408 6,308-2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0:21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50,'1'-2,"1"0,-1 0,1 1,0-1,0 1,0 0,0-1,0 1,0 0,0 0,0 0,0 1,1-1,-1 0,5 0,-2-1,23-5,1 0,-1 2,1 1,34-1,123 7,-66 1,818-3,-802 12,-92-7,54 1,-67-4,-1 1,1 1,34 10,-34-7,0-1,61 3,-60-7,43 7,31 2,-10-9,152-5,-233 0,1 0,-1 0,24-10,-25 7,0 2,0 0,1 1,20-3,-23 5,-1 1,1 1,-1-1,1 2,12 3,-22-5,-1 0,1 1,-1-1,1 1,-1-1,1 1,-1 0,0 0,0 0,1-1,-1 1,0 0,0 1,0-1,0 0,0 0,0 0,0 1,1 1,-2-1,0 0,0 0,0-1,0 1,0 0,0 0,-1 0,1 0,-1-1,1 1,-1 0,0 0,0-1,0 1,0-1,0 1,0 0,0-1,0 0,0 1,-2 0,-4 5,0-1,-1 0,0 0,1-1,-2 0,1 0,0-1,-1 0,0-1,-10 3,-13 3,-49 7,-22-5,-1-5,-132-8,57-2,-291-7,-5-1,-183 12,636-1,0-1,-22-5,-38-4,-125-4,176 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3.7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24575,'4'0'0,"4"4"0,6 1 0,3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42.5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0 208,'0'-1,"1"0,-1 0,1 0,-1 0,1 0,-1 0,1 0,-1 0,1 0,0 1,0-1,-1 0,1 0,0 1,0-1,0 1,0-1,0 0,0 1,0 0,0-1,0 1,0 0,0-1,0 1,0 0,2 0,34-5,-33 5,204-5,54-4,49-1,13-2,194 0,-326 14,1796-2,-1709-23,-1-1,-199 22,0-4,152-31,-129 19,204-10,107 28,-171 3,525-3,-749 1,-1 1,29 6,-11-2,-16-3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44.07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6110 0,'0'1,"0"0,-1-1,1 1,0 0,-1 0,1-1,-1 1,1 0,-1-1,1 1,-1 0,1-1,-1 1,0-1,1 1,-1-1,0 1,1-1,-1 1,0-1,0 0,1 0,-1 1,0-1,-1 0,-26 7,19-5,-794 119,636-103,-603 44,-411-56,648-9,469 3,-534-5,7-32,199 9,213 6,126 13,-108-4,116 14,-11 0,0-1,-95-15,109 10,0 1,-65 3,73 1,2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1:54.42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141 776,'27'-7,"1"2,0 1,0 1,0 1,29 3,-3-1,1461-5,-810 7,-410 10,15-1,123 7,298 9,-496-25,238-5,-434-1,-1-1,1-3,62-20,55-11,-18 27,-97 10,0-1,56-13,-40 7,1 1,0 4,0 1,65 7,-4-1,-75-2,-24 1,-1-2,31-2,-45 1,0 1,0-1,-1-1,1 1,-1 0,1-1,-1 0,1 0,-1-1,0 1,0-1,0 0,0 0,-1 0,5-5,15-23,-2-1,-2 0,0-2,-2 0,14-43,-31 76,1 0,-1 0,0 0,1 0,-1 0,0-1,0 1,0 0,0 0,0 0,0 0,0 0,0-1,0 1,-1 0,1 0,0 0,-1 0,1 0,-1 0,1 0,-1 0,0 0,1 0,-1 0,0 0,0 0,1 0,-1 1,0-1,0 0,0 1,0-1,0 0,0 1,0-1,0 1,0 0,-1-1,1 1,-1 0,-7-3,-1 2,1-1,-1 1,-10 0,9 1,-121-3,0 5,0 6,-178 35,101-12,-230 6,337-28,-116 26,-79 7,158-40,88-3,-1 2,-83 14,85-9,-1-1,1-3,-59-4,13 0,-1437 2,1466 2,1 3,-86 17,-124 43,112-24,-382 127,172-47,320-106,-189 58,232-69,1 1,-1 0,1 1,0 0,1 0,-1 1,1 0,1 1,-1 0,1 0,1 0,0 1,0 1,0-1,-4 11,-7 16,2 0,2 1,-10 38,13-41,-26 49,24-60,-17 49,28-66,0 1,0-1,1 1,0 0,0-1,1 1,0 0,0 0,1 0,-1-1,1 1,3 9,-3-13,1 0,0 0,-1 0,1 0,0 0,0 0,1 0,-1-1,1 1,-1-1,1 1,0-1,0 0,0 0,0-1,0 1,0-1,1 1,-1-1,0 0,1 0,-1 0,7 0,9 1,0 0,1-2,23-2,-14 1,184-12,-184 8,0 0,-1-2,0-1,0-2,35-16,-39 14,0 2,1 0,1 2,-1 0,1 2,1 1,-1 1,1 2,36 0,145-9,-26 0,-42 9,377 5,-379 8,51 2,1659-14,-1680-11,-13 0,27 1,30 0,-89 13,159-4,-128-21,-109 15,1 1,46-1,-29 4,82-15,-87 10,107-5,859 16,-987 1,-1 1,1 2,-1 2,-1 1,44 17,82 20,-151-44,2 0,0 0,0 1,0 1,0 0,17 8,-25-10,0 1,0 0,-1 0,1 0,-1 0,0 0,0 1,0-1,-1 1,1 0,-1 0,0 0,0 0,0 1,0-1,-1 0,0 1,2 7,4 21,-1 1,-1 0,-2 0,-2 55,-2-86,1-1,-1 1,1 0,-1-1,0 1,0-1,-1 1,1-1,0 1,-1-1,1 0,-1 0,0 0,0 0,1 0,-5 3,0-1,0 0,0-1,0 1,0-1,-1-1,-8 4,-7 0,-1-2,0 0,-23 1,-425 0,249-8,-148 1,-389 4,461 8,-185 3,402-13,-482 17,107-9,265-11,-607 20,557-13,107-4,-146 19,-176 14,-5-35,154-1,41-15,194 11,3-3,-20-1,54 8,-46-9,38 5,-81-17,118 24,0-1,0 0,0 0,-1 0,1-1,1 0,-1 0,0-1,0 1,1-1,-7-5,9 5,0 0,0 0,0-1,1 1,0-1,0 0,0 1,0-1,0 0,1 0,0 0,0 0,0-1,0 1,1 0,-1 0,1-8,2-276,1 101,-3 158,1-1,1 1,2-1,1 1,1 1,1-1,2 1,1 0,1 1,1 0,1 1,18-27,-1 7,-12 16,35-42,-44 62,0 1,1 0,0 0,0 1,1 0,0 0,20-9,1 4,0 2,1 0,0 2,1 2,60-6,181 3,-194 10,1473 10,-1222 6,293 5,-85 12,134-19,-415-17,443 30,-483 0,-91-9,203 3,173-23,-476 4,-1 1,1 2,-1 0,41 15,-39-11,0-2,0 0,52 4,-52-10,0 1,0 1,-1 2,0 1,0 1,31 12,-46-14,-1 0,1-1,0-1,0 0,24 2,-34-5,1 0,-1 0,1 0,-1-1,1 1,-1-1,1 0,-1 0,0 0,1 0,-1-1,0 1,0-1,0 0,0 0,0 0,0 0,-1 0,1-1,-1 1,0-1,1 0,-1 0,0 0,-1 0,3-5,6-18,-2 0,-1-1,-1 0,-1-1,1-36,5-24,-5 62,-4 16,1-1,-1 1,-1 0,0-1,0 1,-1-1,0 0,-1 1,-2-12,1 20,1 0,0 0,-1 0,1 0,-1 0,1 1,-1-1,0 1,0-1,0 1,0 0,0-1,0 1,0 0,0 0,0 1,0-1,-1 0,1 1,0-1,0 1,-5 0,-63 0,48 1,-145-1,-168 6,303-3,-1 1,-33 10,33-6,-57 6,70-13,4 1,0-1,0-1,-1 0,-22-4,35 3,-1 0,1-1,-1 1,1-1,-1 0,1 0,0 0,0-1,0 1,0-1,1 0,-1 0,1 0,0-1,-1 1,2-1,-1 0,0 0,-3-8,-9-20,1-1,2-1,1 0,2-1,2 0,1-1,1 1,2-1,2 0,5-60,-4 92,1 1,-1 0,1-1,0 1,0 0,0 0,1-1,-1 1,1 0,0 0,0 1,0-1,0 0,0 1,0-1,1 1,-1 0,1-1,6-2,1 0,0 0,1 1,0 0,18-4,29-10,-44 12,1 0,0 2,0 0,0 0,0 2,25-2,99 5,-57 2,-65-3,11-1,0 1,0 2,0 1,0 1,40 11,-50-9,222 78,-175-64,-45-17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07.19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1440 50,'101'-10,"-16"0,514 24,-542-10,91 1,72 6,243-2,-119-8,-199 9,61 2,1005-13,-967-10,2-1,465 13,-686-2,-1-2,1-1,41-11,-42 8,1 2,-1 0,46-2,-27 6,0-1,55-11,-48 7,0 2,90 6,-42 0,-93-2,1 1,0-1,-1 1,1-1,-1 2,1-1,-1 1,1-1,-1 1,0 1,5 2,-8-4,0 1,0-1,-1 1,1-1,-1 1,1 0,-1-1,0 1,0 0,0 0,0 0,0 0,0 0,0 0,0 0,-1 1,1-1,-1 0,0 0,0 0,0 1,0-1,0 0,0 0,0 0,-1 1,1-1,-1 0,1 0,-1 0,-2 3,1-1,0-1,0 0,0 1,-1-1,1 0,-1-1,0 1,0 0,0-1,0 1,-1-1,1 0,0 0,-1 0,0-1,1 1,-1-1,0 0,0 0,0 0,-5 0,-14 2,0-1,-32 0,37-2,-92 1,-168 8,-297 3,349-15,211 3,-228 1,-328-42,-107-14,494 45,-694-1,525 14,-1296-3,1560 4,-89 15,90-7,-93 0,123-11,-89 14,80-9,40-4,-45 9,48-7,-1 0,0-2,1-1,-1-1,0-1,0-1,-25-6,23 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10.18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0 274,'871'0,"-661"-12,-26 1,747 11,-802 9,159 32,-76-8,718 57,-237-82,-465-38,-105 10,203-40,63-8,-130 50,-61 13,-24 1,-93-7,18 0,2 10,-7 1,180-23,-212 13,0 3,81 2,-106 1,-26-3,-12 6,1 0,0 0,-1 0,1 0,0 0,-1 0,1 1,-1-1,1 0,-1 0,0 1,1-1,-1 0,0 1,1-1,-1 0,0 1,0-1,-1 0,-16-10,-1 0,0 2,-1 0,0 1,-34-9,-110-17,70 24,0 5,-109 6,-34 0,-1295-20,1226 19,-33 12,37 0,-104 11,-2-1,70-11,-48 0,-1549-11,1916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22:14.00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1 138,'1'-2,"-1"1,1 0,0 0,-1 0,1-1,0 1,0 0,0 0,0 0,0 0,0 0,0 1,0-1,0 0,1 0,-1 1,0-1,1 1,-1-1,0 1,1-1,1 1,40-10,-36 8,86-14,173-7,100 22,-189 4,1178-3,-975 12,-12 0,2846-13,-3071-11,-11 1,3-1,15 1,129-6,-24-2,81 10,-235 10,-92-2,-5 1,0 0,0-1,-1 1,1 1,0-1,0 0,0 1,0 0,-1 0,1 0,0 0,5 4,-8-5,-1 1,0-1,0 0,0 0,0 1,0-1,1 0,-1 1,0-1,0 0,0 1,0-1,0 0,0 1,0-1,0 0,0 1,-1-1,1 0,0 1,0-1,0 0,0 1,0-1,0 0,-1 1,1-1,0 0,0 0,0 1,-1-1,1 0,0 0,-1 0,1 1,0-1,0 0,-1 0,0 1,-14 8,14-8,-44 17,0-1,-1-2,0-2,-77 11,50-11,-150 18,139-24,-89 6,55-13,-246 13,-67-3,36-2,-557 8,601-18,-23 4,-409-5,316-19,-164-2,45 9,451 10,-601 1,408 6,308-2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8:29:5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24575,'268'-2'0,"287"5"0,-308 21 0,-82-6 0,183-13 0,-181-8 0,-110 4 0,0-3 0,-1-2 0,104-22 0,46-9 0,-95 20 0,-61 9-103,1 3-1,52 3 1,-60 0-952,-20 1-5771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8:29:5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24575,'4'-3'0,"1"-1"0,-1 1 0,1 0 0,0 0 0,0 1 0,0 0 0,0-1 0,0 2 0,0-1 0,11-1 0,58-7 0,-63 9 0,472-7 0,-270 12 0,1701-5-1365,-1892 1-5461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20T08:32:1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23 233,'634'26,"-218"-6,-244-9,-11 1,33-14,147 4,-222 7,151 4,850-14,-1117 2,0-1,0 0,0 1,1-1,-1 1,0 0,0 0,0 0,0 1,-1-1,1 1,0 0,0-1,-1 1,1 0,-1 0,0 1,0-1,0 0,0 1,0 0,0-1,0 1,-1 0,0 0,1 0,-1 0,0 0,0 0,-1 0,1 0,-1 0,1 0,-1 1,0-1,-1 3,2 0,-1-1,0 0,-1 0,0 1,1-1,-2 0,1 0,-1 0,1 0,-1 0,0 0,-1-1,0 1,1-1,-1 1,0-1,-1 0,1 0,-1-1,0 1,0-1,-5 4,-13 1,-1-1,0-1,0-1,0-1,-1-1,-45 0,-336 0,215-4,-16-11,16 0,-815-70,780 66,102 9,45 2,-156-16,138 8,-142-1,201 15,22 0,0-1,0 0,-1-1,-19-3,31 3,0 0,-1-1,1 1,0-1,0 0,0 0,0 0,1-1,-1 1,0-1,1 0,0 0,0 0,0 0,0-1,0 1,1-1,-1 0,-1-4,-8-15,2-1,1 0,0-1,2 1,1-2,1 1,1 0,-1-38,6 60,-1 1,1 0,0 0,-1-1,1 1,0 0,0 0,0 0,1 0,-1 0,0 0,1 0,0 0,-1 1,1-1,0 0,0 1,0 0,0-1,0 1,0 0,0 0,0 0,0 0,0 0,1 1,-1-1,0 1,1-1,3 1,12-2,-1 1,1 0,20 3,-18-2,169 1,102 3,-101 18,-121-11,103 2,-81-11,156 24,-120-13,2-5,148-10,-81-1,520 3,-689-2,0-1,0-1,40-12,34-5,-55 14,5 0,79-2,29 10,-140-1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8:29:5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24575,'268'-2'0,"287"5"0,-308 21 0,-82-6 0,183-13 0,-181-8 0,-110 4 0,0-3 0,-1-2 0,104-22 0,46-9 0,-95 20 0,-61 9-103,1 3-1,52 3 1,-60 0-952,-20 1-5771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4.1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24575,'0'4'0</inkml:trace>
  <inkml:trace contextRef="#ctx0" brushRef="#br0" timeOffset="1">134 134 24575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8:29:5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24575,'4'-3'0,"1"-1"0,-1 1 0,1 0 0,0 0 0,0 1 0,0 0 0,0-1 0,0 2 0,0-1 0,11-1 0,58-7 0,-63 9 0,472-7 0,-270 12 0,1701-5-1365,-1892 1-5461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8:29:17.9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0 749 24575,'11'19'0,"0"-2"0,24 30 0,5 7 0,45 96 0,-84-148 0,0 0 0,0-1 0,0 1 0,1 0 0,-1-1 0,1 1 0,-1-1 0,1 1 0,-1-1 0,1 0 0,0 0 0,-1 0 0,1 0 0,0 0 0,0 0 0,0 0 0,0-1 0,0 1 0,0 0 0,0-1 0,0 0 0,0 0 0,0 1 0,0-1 0,0 0 0,0-1 0,0 1 0,0 0 0,0 0 0,0-1 0,0 0 0,0 1 0,0-1 0,4-2 0,5-3 0,1-1 0,-1 0 0,0-1 0,15-15 0,-1 3 0,70-48 0,3 5 0,3 4 0,117-49 0,334-114 0,-517 209 0,12-4-65,939-392-1235,-938 385-5526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2.6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140 135 24575,'-12'0'0,"5"0"0,-1 0 0,0 0 0,1 0 0,-1 1 0,0 0 0,-14 5 0,20-5 0,-1 0 0,1 1 0,0-1 0,0 1 0,0-1 0,0 1 0,0 0 0,0 0 0,1 0 0,-1 0 0,0 0 0,1 0 0,0 1 0,0-1 0,-1 0 0,1 1 0,0-1 0,1 1 0,-1-1 0,0 1 0,1-1 0,-1 1 0,1-1 0,0 6 0,0-5 0,0 1 0,0 0 0,0-1 0,0 1 0,0 0 0,1 0 0,0-1 0,0 1 0,0-1 0,0 1 0,1-1 0,-1 1 0,1-1 0,0 0 0,0 0 0,0 0 0,0 0 0,0 0 0,1 0 0,-1 0 0,1-1 0,0 1 0,0-1 0,0 0 0,0 0 0,0 0 0,1 0 0,-1-1 0,0 1 0,1-1 0,0 0 0,-1 0 0,1 0 0,6 1 0,3 0 0,1-1 0,-1 0 0,1 0 0,0-1 0,-1-1 0,1 0 0,-1-1 0,22-6 0,-31 6 0,-1 0 0,1 0 0,-1 0 0,0 0 0,1 0 0,-1-1 0,0 0 0,-1 1 0,1-1 0,0 0 0,-1 0 0,1-1 0,-1 1 0,0 0 0,0-1 0,-1 0 0,1 1 0,-1-1 0,1 0 0,-1 0 0,-1 1 0,1-1 0,0 0 0,-1-5 0,2-1 0,-1-1 0,-1 0 0,0 0 0,0 1 0,-1-1 0,-1 0 0,-5-20 0,5 27 0,0 0 0,0 0 0,-1 0 0,1 0 0,-1 0 0,0 1 0,0-1 0,-1 1 0,1 0 0,-1 0 0,1 0 0,-1 0 0,0 1 0,0 0 0,0 0 0,0 0 0,-1 0 0,1 0 0,0 1 0,-1 0 0,1 0 0,-1 0 0,1 0 0,-1 1 0,0 0 0,1 0 0,-1 0 0,-5 1 0,3-1 0,0 1 0,0-1 0,0 1 0,0 1 0,1-1 0,-1 1 0,0 1 0,1-1 0,-1 1 0,1 0 0,0 0 0,0 1 0,0 0 0,1 0 0,-1 0 0,1 1 0,0 0 0,-6 6 0,2 4 0,0 0 0,1 0 0,1 1 0,-8 25 0,13-34 0,0 0 0,0 1 0,1-1 0,0 0 0,1 1 0,-1-1 0,1 0 0,1 1 0,-1-1 0,1 0 0,1 1 0,-1-1 0,4 9 0,-3-14 0,-1 1 0,1-1 0,-1 0 0,1 0 0,0 0 0,-1 0 0,1-1 0,0 1 0,0 0 0,0-1 0,1 1 0,-1-1 0,0 0 0,1 0 0,-1 0 0,0 0 0,1 0 0,-1 0 0,1-1 0,0 1 0,-1-1 0,6 1 0,67-3 0,-52 1 0,-17 0 0,0 0 0,1 0 0,-1 0 0,0 0 0,0-1 0,0 0 0,0-1 0,0 1 0,-1-1 0,1 0 0,-1 0 0,0-1 0,0 0 0,0 0 0,0 0 0,0 0 0,-1-1 0,0 0 0,0 0 0,0 0 0,-1 0 0,0 0 0,0-1 0,0 0 0,0 0 0,-1 1 0,0-1 0,0 0 0,-1-1 0,0 1 0,0 0 0,0-11 0,0-4 0,0 6 0,-1 0 0,0 0 0,-1-1 0,-5-25 0,6 37 0,-1 1 0,-1-1 0,1 1 0,0-1 0,-1 1 0,0 0 0,0 0 0,0-1 0,0 1 0,0 1 0,-1-1 0,1 0 0,-1 0 0,0 1 0,1 0 0,-1-1 0,-1 1 0,1 0 0,0 1 0,0-1 0,-1 0 0,1 1 0,-1 0 0,-5-2 0,4 2 0,1 0 0,-1 0 0,0 0 0,0 1 0,0-1 0,1 1 0,-1 0 0,0 1 0,0-1 0,0 1 0,1 0 0,-1 0 0,0 1 0,1-1 0,-1 1 0,1 0 0,0 0 0,-1 0 0,1 1 0,0 0 0,-5 4 0,2 0 0,0 1 0,1 0 0,0 0 0,1 1 0,-1 0 0,2 0 0,-1 0 0,1 0 0,-3 13 0,2-9 0,-20 72 0,23-80 0,1 1 0,0 0 0,0 0 0,1 0 0,0 0 0,0 1 0,0-1 0,1 0 0,-1 0 0,2 0 0,2 9 0,-2-12 0,0 0 0,1 0 0,-1 0 0,1-1 0,0 1 0,0-1 0,0 0 0,0 0 0,0 0 0,0 0 0,1 0 0,-1-1 0,0 0 0,1 1 0,-1-1 0,1 0 0,0-1 0,-1 1 0,1-1 0,0 0 0,6 0 0,3 1 0,0-1 0,1-1 0,-1 0 0,24-6 0,-32 5 0,1-1 0,-1 0 0,-1 0 0,1 0 0,0 0 0,-1-1 0,1 1 0,-1-1 0,0-1 0,0 1 0,-1 0 0,1-1 0,-1 0 0,0 0 0,0 0 0,-1 0 0,0 0 0,1 0 0,-2-1 0,2-5 0,2-3 0,-2 0 0,1-1 0,-2 1 0,0-1 0,-1 1 0,-1-28 0,0 38 0,-1 0 0,0 0 0,0 0 0,0 0 0,-1 0 0,1 0 0,-1 0 0,0 0 0,0 1 0,-1-1 0,1 1 0,-1 0 0,1-1 0,-1 1 0,0 0 0,0 0 0,0 1 0,-1-1 0,1 1 0,-1 0 0,1 0 0,-5-2 0,5 2 0,0 1 0,0 0 0,1 0 0,-1 1 0,0-1 0,0 0 0,0 1 0,0 0 0,0 0 0,0 0 0,-1 0 0,1 0 0,0 1 0,0-1 0,0 1 0,1 0 0,-1 0 0,0 0 0,0 0 0,0 0 0,1 0 0,-1 1 0,0 0 0,1-1 0,-1 1 0,1 0 0,0 0 0,0 0 0,0 1 0,-3 3 0,-4 7 0,0 0 0,1 1 0,0 0 0,-10 30 0,15-38 0,1 1 0,0-1 0,1 1 0,0-1 0,0 1 0,0 0 0,1-1 0,0 1 0,0 0 0,0 0 0,1-1 0,0 1 0,1 0 0,2 9 0,-2-14 0,-1 0 0,0 0 0,1 0 0,-1 0 0,1 0 0,0 0 0,0 0 0,0 0 0,-1 0 0,2-1 0,-1 1 0,0-1 0,0 0 0,0 1 0,1-1 0,-1 0 0,1 0 0,-1-1 0,1 1 0,-1 0 0,1-1 0,-1 0 0,1 1 0,-1-1 0,1 0 0,-1 0 0,1-1 0,0 1 0,-1 0 0,1-1 0,-1 0 0,4-1 0,1 1 0,-1-1 0,1-1 0,-1 1 0,0-1 0,0 0 0,0 0 0,0-1 0,0 0 0,-1 0 0,1 0 0,4-7 0,-6 5 0,0 0 0,-1 0 0,1-1 0,-2 0 0,1 0 0,-1 0 0,0 0 0,0 0 0,-1 0 0,0 0 0,0-11 0,0 12 0,-1 0 0,0 0 0,0 0 0,-1 0 0,0 0 0,0 1 0,0-1 0,0 0 0,-1 0 0,0 1 0,0 0 0,-1-1 0,1 1 0,-7-9 0,9 13 0,-1 0 0,0 0 0,0 0 0,0 0 0,0 0 0,0 0 0,0 1 0,-1-1 0,1 0 0,0 0 0,0 1 0,-1-1 0,1 1 0,0-1 0,-1 1 0,1-1 0,0 1 0,-1 0 0,1 0 0,0 0 0,-1 0 0,1 0 0,-1 0 0,1 0 0,0 0 0,-3 1 0,2 0 0,-1 0 0,1 1 0,0-1 0,-1 1 0,1 0 0,0-1 0,0 1 0,0 0 0,0 0 0,0 0 0,1 1 0,-3 3 0,-1 2 0,1 0 0,0 0 0,0 0 0,1 1 0,0-1 0,0 1 0,-1 12 0,3-17 0,1 0 0,-1 0 0,1 0 0,0 0 0,0 0 0,0 0 0,1 0 0,-1 0 0,1 0 0,0-1 0,0 1 0,1 0 0,-1-1 0,1 1 0,-1 0 0,1-1 0,3 5 0,-2-6 0,1 1 0,-1-1 0,1 0 0,-1 0 0,1 0 0,0-1 0,-1 1 0,1-1 0,0 0 0,0 0 0,0 0 0,0 0 0,0-1 0,0 0 0,1 0 0,6 0 0,-8 0 0,0 0 0,0 0 0,0 0 0,0-1 0,0 1 0,0-1 0,0 0 0,-1 1 0,1-1 0,0-1 0,0 1 0,0 0 0,-1-1 0,1 1 0,-1-1 0,1 0 0,-1 0 0,0 0 0,0 0 0,1 0 0,-2 0 0,1-1 0,3-4 0,-1-2 0,0 0 0,-1-1 0,0 1 0,0-1 0,-1 0 0,1-11 0,-3 16 0,1 0 0,-1 1 0,0-1 0,0 0 0,0 0 0,-1 1 0,0-1 0,0 0 0,0 1 0,0-1 0,-1 1 0,0-1 0,-3-6 0,3 10 0,1-1 0,0 0 0,0 0 0,-1 1 0,1-1 0,-1 1 0,1-1 0,-1 1 0,0 0 0,0 0 0,0 0 0,1 0 0,-1 0 0,0 0 0,0 0 0,0 0 0,0 1 0,-1-1 0,1 1 0,0 0 0,0-1 0,0 1 0,0 0 0,0 0 0,0 0 0,-1 1 0,1-1 0,0 0 0,0 1 0,0 0 0,0-1 0,-2 2 0,0 0 0,1 1 0,-1 0 0,1-1 0,0 1 0,0 0 0,0 0 0,0 1 0,1-1 0,-1 1 0,1-1 0,0 1 0,0 0 0,-3 7 0,-19 55 0,23-62 0,0-1 0,0 1 0,1 0 0,-1 0 0,1 0 0,0 0 0,0 0 0,0 0 0,1 0 0,-1-1 0,1 1 0,0 0 0,0 0 0,1-1 0,2 7 0,-3-9 0,0 1 0,0-1 0,0 0 0,0 0 0,0 1 0,0-1 0,0 0 0,0 0 0,1 0 0,-1-1 0,0 1 0,1 0 0,-1 0 0,1-1 0,-1 1 0,1-1 0,-1 1 0,1-1 0,-1 0 0,1 1 0,0-1 0,-1 0 0,1 0 0,-1 0 0,1 0 0,-1-1 0,1 1 0,0 0 0,-1 0 0,1-1 0,-1 1 0,1-1 0,-1 0 0,0 1 0,1-1 0,-1 0 0,0 0 0,1 0 0,-1 0 0,0 0 0,2-1 0,2-3 0,0 1 0,-1-1 0,1 1 0,-1-2 0,0 1 0,0 0 0,0-1 0,-1 1 0,0-1 0,0 0 0,0 0 0,-1 0 0,0-1 0,2-6 0,-4 11 0,1 0 0,-1 0 0,0 0 0,1 0 0,-1 0 0,0 0 0,0 0 0,0 0 0,0-1 0,-1 1 0,1 0 0,-1 0 0,1 0 0,-1 0 0,0 0 0,1 1 0,-1-1 0,0 0 0,0 0 0,0 0 0,-1 1 0,1-1 0,0 0 0,-1 1 0,1-1 0,-1 1 0,1 0 0,-1-1 0,0 1 0,0 0 0,1 0 0,-1 0 0,0 0 0,0 1 0,0-1 0,0 0 0,0 1 0,0-1 0,0 1 0,0 0 0,0 0 0,0 0 0,0 0 0,0 0 0,-1 0 0,-1 1 0,1-1-45,1 0-1,0 1 1,0-1-1,0 0 1,-1 1-1,1 0 1,0 0-1,0 0 1,0 0-1,0 0 1,0 0-1,0 0 1,0 0-1,1 1 1,-1-1-1,0 1 1,1-1-1,-1 1 1,1 0-1,0 0 1,-1-1-1,1 1 1,0 0-1,0 0 0,0 0 1,0 0-1,1 1 1,-1-1-1,0 4 1,-3 12-6781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4.4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1 24575,'0'4'0</inkml:trace>
  <inkml:trace contextRef="#ctx0" brushRef="#br0" timeOffset="1">22 246 24575,'0'4'0,"-4"5"0,-1 4 0,0 5 0,-2-2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4.78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24575,'3'0'0,"2"4"0,4 4 0,4 6 0,3 0 0,0 1 0,0-1 0,1-4 0,2-3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5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24575,'4'0'0,"5"0"0,5 0 0,3 0 0,3 0 0,2 0 0,-3 0-8191</inkml:trace>
  <inkml:trace contextRef="#ctx0" brushRef="#br0" timeOffset="1">223 23 24575,'4'0'0,"8"0"0,7 0 0,3 0 0,3 0 0,-1 0 0,1 0 0,-5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5.4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24575,'4'0'0,"9"4"0,9 1 0,5-1 0,6 4 0,4 0 0,1-2 0,-8-1-8191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5.8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24575,'3'4'0,"6"5"0</inkml:trace>
  <inkml:trace contextRef="#ctx0" brushRef="#br0" timeOffset="1">134 45 24575,'4'0'0,"8"0"0,7 0 0,7 0 0,7 0 0,2 0 0,-2 0 0,-2 0 0,-3 0 0,1-4 0,-3-1-8191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6.1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24575,'3'0'0,"6"0"0,5 0 0,7 0 0,9 0 0,1 0 0,5 0 0,2 4 0,0 1 0,-4 4 0,-3 0 0,-7-2-8191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6.50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24575,'8'4'0,"2"5"0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1.0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1.4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1.7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8.4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2.1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24575,'4'0'0,"5"0"0,0 4 0,4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2.4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 24575,'4'0'0,"1"-3"0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2.79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24575,'4'0'0,"5"0"0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3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1 112 24575,'3'0'0,"2"-4"0</inkml:trace>
  <inkml:trace contextRef="#ctx0" brushRef="#br0" timeOffset="1">156 1 24575,'4'0'0,"5"0"0,4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3.4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3.7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24575,'4'0'0,"1"3"0,3 6 0,5 5 0,7-1 0,4-1 0,-1 0 0,-2-2 0,0 2 0,-4 2 0</inkml:trace>
  <inkml:trace contextRef="#ctx0" brushRef="#br0" timeOffset="1">267 179 24575,'0'4'0,"4"1"0,5-1 0,4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4.12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24575,'3'3'0,"6"2"0,8 0 0,6 3 0,6 3 0,5 1 0,-2-3-8191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4.4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34 24575,'0'4'0,"4"1"0</inkml:trace>
  <inkml:trace contextRef="#ctx0" brushRef="#br0" timeOffset="1">135 34 24575,'3'0'0,"6"0"0,5 0 0,3-4 0,7-1 0,11-4 0,7 1 0,-4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4.8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0 281 24575,'4'0'0,"5"-11"0,1-12 0,-2-9 0,-1 1-8191</inkml:trace>
  <inkml:trace contextRef="#ctx0" brushRef="#br0" timeOffset="1">67 36 24575,'4'-4'0,"4"-1"0,6 0 0,0-2 0,1-1 0,2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5.19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89 24575,'3'0'0,"6"-3"0</inkml:trace>
  <inkml:trace contextRef="#ctx0" brushRef="#br0" timeOffset="1">268 0 24575,'3'0'0,"6"0"0,5 0 0,3 0 0,11 0 0,0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8.8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41 24575,'8'-4'0,"5"-5"0,9-4 0,1-1-8191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5.8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1 152 24575,'4'0'0,"5"0"0,0-4 0,4-5 0,2-5 0</inkml:trace>
  <inkml:trace contextRef="#ctx0" brushRef="#br0" timeOffset="1">246 18 24575,'0'-4'0,"4"-1"0,5-3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6.2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1 174 24575,'0'-4'0,"7"-1"0,11 1 0,5 0 0,7-3 0,6-3 0,8-5 0,-4 1-8191</inkml:trace>
  <inkml:trace contextRef="#ctx0" brushRef="#br0" timeOffset="1">446 18 24575,'8'-4'0,"9"-1"0,7 1 0,-2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6.5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24575,'3'0'0,"10"0"0,9 0 0,2 0-8191</inkml:trace>
  <inkml:trace contextRef="#ctx0" brushRef="#br0" timeOffset="1">201 1 24575,'4'0'0,"5"0"0,4 0 0,9 0 0,-1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6.9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24575,'3'0'0,"6"0"0</inkml:trace>
  <inkml:trace contextRef="#ctx0" brushRef="#br0" timeOffset="1">312 0 24575,'8'0'0,"5"0"0,10 0 0,7 0 0,-1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7.2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74 24575,'4'0'0,"5"0"0,8 0 0,10-3 0,7-2 0,-2 0-8191</inkml:trace>
  <inkml:trace contextRef="#ctx0" brushRef="#br0" timeOffset="1">290 30 24575,'4'-4'0,"8"-1"0,11 0 0,4-2 0,-2-1-8191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7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1 196 24575,'4'0'0,"4"-4"0,10-1 0,1 1-8191</inkml:trace>
  <inkml:trace contextRef="#ctx0" brushRef="#br0" timeOffset="1">268 62 24575,'4'0'0,"5"-4"0,8 0 0,10-5 0,3-4 0,0-3 0,-4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7.9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1 230 24575,'4'-3'0,"4"-6"0,6-1 0,4-2 0,2-4 0</inkml:trace>
  <inkml:trace contextRef="#ctx0" brushRef="#br0" timeOffset="1">179 74 24575,'4'-3'0,"9"-6"0,5-8 0,5-6 0,-3 2-8191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8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4 24575,'3'0'0,"6"0"0,5-4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8.6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0 321 24575,'4'0'0,"1"-4"0,7-1 0,6-4 0</inkml:trace>
  <inkml:trace contextRef="#ctx0" brushRef="#br0" timeOffset="1">201 209 24575,'3'-4'0,"6"-5"0,8-4 0,6-1 0,-2-1 0</inkml:trace>
  <inkml:trace contextRef="#ctx0" brushRef="#br0" timeOffset="2">401 31 24575,'4'0'0,"5"-4"0,4-1 0,5-4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9.1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8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1 178 24575,'0'-3'0,"4"-2"0,4 0 0,2-3 0,3-3 0,2-4 0,3-8 0,-1 2-8191</inkml:trace>
  <inkml:trace contextRef="#ctx0" brushRef="#br0" timeOffset="1">135 1 24575,'3'0'0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29.2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5.5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5.9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41 24575,'3'-4'0,"6"-5"0,1-5 0,3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6.4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24575,'4'0'0</inkml:trace>
  <inkml:trace contextRef="#ctx0" brushRef="#br0" timeOffset="1">290 0 24575,'4'0'0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6.8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24575,'4'0'0,"4"0"0,6 0 0,3 0 0</inkml:trace>
  <inkml:trace contextRef="#ctx0" brushRef="#br0" timeOffset="1">201 90 24575,'0'3'0,"4"6"0,1 5 0,4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7.1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24575,'0'4'0,"4"1"0,1 3 0,7 1 0,2 3 0,6-2 0,3 3 0,2-2 0,-4 1 0,-5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7.4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24575,'4'0'0,"5"0"0,5 0 0</inkml:trace>
  <inkml:trace contextRef="#ctx0" brushRef="#br0" timeOffset="0.88">290 1 24575,'4'0'0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7.8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1 294 24575,'4'0'0,"5"0"0,4 0 0,1-3 0,5-6 0,3-5 0,2-3 0,8-8 0,6-5 0,-3 1-8191</inkml:trace>
  <inkml:trace contextRef="#ctx0" brushRef="#br0" timeOffset="1">446 5 24575,'0'-4'0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8.1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 24575,'4'0'0</inkml:trace>
  <inkml:trace contextRef="#ctx0" brushRef="#br0" timeOffset="1">267 1 24575,'8'3'0,"6"2"0,0 4 0,3 0 0,1-2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9.5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8.4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24575,'0'4'0,"4"5"0,1 4 0,4 1 0,3-3 0,8 1 0,5-1 0,1 0 0,-4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8.8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24575,'4'4'0,"5"8"0,4 11 0,1 4 0,-3 2 0,-2 0 0,-4-2 0,-2-5-8191</inkml:trace>
  <inkml:trace contextRef="#ctx0" brushRef="#br0" timeOffset="1">111 290 24575,'0'4'0,"4"4"0,5 10 0,1 4 0,2 7 0,0 2 0,1-4 0,2-3 0,-1-2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9.1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24575,'0'4'0,"4"5"0,4 5 0,2 3 0,2 3 0,0 2 0,-3-3-8191</inkml:trace>
  <inkml:trace contextRef="#ctx0" brushRef="#br0" timeOffset="1">112 201 24575,'4'4'0,"1"4"0,0 6 0,2 4 0,1 2 0,2-2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9.4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24575,'4'3'0,"5"6"0,0 5 0,4-1 0,2 3 0,3-3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39.8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24575,'4'0'0,"1"4"0,0 5 0,3 5 0,3 0 0,4-3 0,0 1 0,-3 3 0,0 1 0,2-1 0,-1 1 0</inkml:trace>
  <inkml:trace contextRef="#ctx0" brushRef="#br0" timeOffset="1">246 268 24575,'3'0'0,"6"0"0,1 4 0,2 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0.1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24575,'4'4'0,"5"1"0,4 0 0,5-1 0,10-2 0,0 4 0,7 0 0,1-1 0,-1-1 0,-4-2 0,-6 0-8191</inkml:trace>
  <inkml:trace contextRef="#ctx0" brushRef="#br0" timeOffset="1">335 45 24575,'3'0'0,"6"0"0,5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0.5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24575,'4'0'0,"5"0"0,8 0 0,9 0 0,4 0 0,-3 0-8191</inkml:trace>
  <inkml:trace contextRef="#ctx0" brushRef="#br0" timeOffset="1">514 45 24575,'3'0'0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0.8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24575,'4'4'0,"5"1"0,1 3 0,2 1 0</inkml:trace>
  <inkml:trace contextRef="#ctx0" brushRef="#br0" timeOffset="1">89 67 24575,'4'0'0,"1"3"0,3 3 0,1 2 0,-1 5 0,1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1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24575,'0'3'0,"3"2"0,6 0 0</inkml:trace>
  <inkml:trace contextRef="#ctx0" brushRef="#br0" timeOffset="1">113 45 24575,'0'4'0,"0"5"0,3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1.5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24575,'0'4'0,"0"5"0,3 1 0,2 2 0,0 4 0,-1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09.9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1.9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24575,'0'4'0,"0"4"0,0 6 0,0 3 0,4 4 0</inkml:trace>
  <inkml:trace contextRef="#ctx0" brushRef="#br0" timeOffset="1">22 224 24575,'0'4'0,"4"1"0</inkml:trace>
  <inkml:trace contextRef="#ctx0" brushRef="#br0" timeOffset="2">45 357 24575,'0'4'0,"0"5"0,0 4 0,0 5 0,0 2 0,0 2 0,-4-3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2.2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24575,'0'7'0,"0"7"0,0 4 0,0 4 0,0 1 0,0 1 0,0-5-8191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2.6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24575,'0'3'0,"0"6"0,0 5 0,0 4 0</inkml:trace>
  <inkml:trace contextRef="#ctx0" brushRef="#br0" timeOffset="1">0 246 24575,'4'8'0,"1"6"0,0 4 0,2 3 0,1 2 0,2-3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2.9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24575,'0'4'0,"4"1"0,5 0 0,4-1 0</inkml:trace>
  <inkml:trace contextRef="#ctx0" brushRef="#br0" timeOffset="1">224 23 24575,'4'0'0,"1"-4"0,3-1 0,5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3.2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24575,'4'0'0,"9"0"0,10 0 0,12 0 0,4 0 0,2 0 0,-4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3.6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</inkml:trace>
  <inkml:trace contextRef="#ctx0" brushRef="#br0" timeOffset="1">134 1 24575,'4'0'0,"5"0"0,5 0 0,3 0 0,4 0 0,4 0 0,-1 0-8191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3.9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24575,'0'4'0,"4"1"0,5-1 0,4 4 0,5 0 0,-2 2 0,1 0 0,-3 2 0,1-2 0,0 3 0,-1 1 0,0 3 0,-2 3 0,-3 0 0,1 2 0,-2 1 0,-2-4-8191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4.3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24575,'4'3'0,"5"6"0,1 5 0,2-1 0,4 3 0,2-3 0,-2 1 0,0-2 0,6-3 0,-2-3-8191</inkml:trace>
  <inkml:trace contextRef="#ctx0" brushRef="#br0" timeOffset="1">267 112 24575,'0'4'0,"4"1"0,5 0 0,8-1 0,6-2 0,6 0 0,-2-1-8191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4.6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24575,'4'0'0,"5"0"0,5 0 0,3 0 0,3 0 0,2 0 0,1 0 0,-3 0-8191</inkml:trace>
  <inkml:trace contextRef="#ctx0" brushRef="#br0" timeOffset="1">201 1 24575,'4'0'0,"5"0"0,4 0 0,9 0 0,7 0 0,6 0 0,6 0 0,-5 0-8191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5.0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1 101 24575,'4'0'0,"4"0"0,6 0 0,3 0 0,7 0 0,7 0 0,2 0 0,3 0 0,-2 0 0,-5 0-8191</inkml:trace>
  <inkml:trace contextRef="#ctx0" brushRef="#br0" timeOffset="1">380 101 24575,'3'0'0,"6"0"0,5 0 0,3 0 0,7 0 0,7-4 0,2-1 0,-1-4 0,1-4 0,0-3 0,-3 0 0,-2 4 0,-3 3 0,-1 0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0.3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5.3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0 150 24575,'4'0'0</inkml:trace>
  <inkml:trace contextRef="#ctx0" brushRef="#br0" timeOffset="1">156 61 24575,'4'0'0,"5"-4"0,4-4 0,12-6 0,9-4 0,-1 2-8191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5.7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6.0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24575,'4'0'0,"5"0"0,4 3 0,5 2 0,2 0 0,6 3 0,-2-1-8191</inkml:trace>
  <inkml:trace contextRef="#ctx0" brushRef="#br0" timeOffset="1">424 112 24575,'7'0'0,"7"4"0,1 4 0,1 6 0,6 0 0,3 1 0,1-2 0,-4-3-8191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6.3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24575,'7'4'0,"7"8"0,5 7 0,2 0 0,-2 0 0,0-3 0,0 0 0,0-3 0</inkml:trace>
  <inkml:trace contextRef="#ctx0" brushRef="#br0" timeOffset="1">335 201 24575,'0'4'0,"0"5"0,4 1 0,1 2 0,3 0 0,5-2 0,-1 0 0,3-1 0,-3 2 0,2-2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6.7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24575,'4'0'0,"1"3"0,7 6 0,6 5 0,3-1 0,-2-1-8191</inkml:trace>
  <inkml:trace contextRef="#ctx0" brushRef="#br0" timeOffset="1">379 223 24575,'4'4'0,"5"1"0,4 0 0,8-1 0,1-1-8191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7.1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0 245 24575,'4'-3'0,"5"-6"0,4-1 0,1-3 0,1 2 0,6 2 0,7-2 0,-2 2-8191</inkml:trace>
  <inkml:trace contextRef="#ctx0" brushRef="#br0" timeOffset="1">401 23 24575,'4'0'0,"5"0"0,4 0 0,5 0 0,2 0 0,2 0 0,5-4 0,5-5 0,-3-1-8191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7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0 368 24575,'4'0'0,"5"-8"0,4-5 0</inkml:trace>
  <inkml:trace contextRef="#ctx0" brushRef="#br0" timeOffset="1">334 78 24575,'4'-3'0,"5"-10"0,4-6 0,9-3 0,-1 2-8191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7.8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1 230 24575,'4'-4'0,"9"-5"0,9-4 0,6-5 0,8-6 0,3-3 0,-2 3 0,-8 2 0,-4 5 0,-6 1 0,-4 3 0,1 1 0,-3-2 0,-1-2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3:48.1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1 135 24575,'4'-4'0,"5"-1"0</inkml:trace>
  <inkml:trace contextRef="#ctx0" brushRef="#br0" timeOffset="1">135 1 24575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7.3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27 24575,'0'-4'0,"0"-5"0,0-4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5:57:10.6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24575,'0'3'0,"0"6"0,0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7.6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24575,'3'0'0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8.0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8.3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</inkml:trace>
  <inkml:trace contextRef="#ctx0" brushRef="#br0" timeOffset="0.88">1 1 24575,'7'0'0,"15"0"0,6 0 0,3 0 0,0 0 0,-2 0 0,-6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8.7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24575,'0'4'0,"0"5"0,0 4 0,0 5 0,0 2 0</inkml:trace>
  <inkml:trace contextRef="#ctx0" brushRef="#br0" timeOffset="1">23 201 24575,'0'3'0,"4"6"0,1 5 0,3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9.0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24575,'0'4'0,"4"1"0,1 4 0,3 0 0</inkml:trace>
  <inkml:trace contextRef="#ctx0" brushRef="#br0" timeOffset="1">222 45 24575,'4'0'0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9.3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36 24575,'4'0'0,"5"0"0,4 0 0,5 0 0</inkml:trace>
  <inkml:trace contextRef="#ctx0" brushRef="#br0" timeOffset="1">425 14 24575,'3'0'0,"6"-4"0,9-1 0,0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49.7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1 232 24575,'0'-4'0,"3"-8"0</inkml:trace>
  <inkml:trace contextRef="#ctx0" brushRef="#br0" timeOffset="1">135 76 24575,'0'-3'0,"3"-2"0</inkml:trace>
  <inkml:trace contextRef="#ctx0" brushRef="#br0" timeOffset="2">246 10 24575,'3'0'0,"6"0"0,9 0 0,8 0 0,8 0 0,5-4 0,-3-1-8191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0.1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24575,'3'0'0,"3"4"0,-2 5 0,4 1 0,4 2 0,-1 4 0,2-2 0,-1 1 0,-2 6 0,0 2 0,2-2 0,0-1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0.4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24575,'0'4'0,"0"5"0,0 5 0,0 3 0,4 4 0,1 1 0,0-3-8191</inkml:trace>
  <inkml:trace contextRef="#ctx0" brushRef="#br0" timeOffset="1">68 201 24575,'0'4'0,"0"8"0,0 7 0,3 0 0,2 0 0,4-3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6:08:50.7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24575,'0'4'0,"0"5"0,0 4 0,0 5 0</inkml:trace>
  <inkml:trace contextRef="#ctx0" brushRef="#br0" timeOffset="1">45 157 24575,'0'4'0,"4"1"0,0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1/20/2023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eg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53.jpeg"/><Relationship Id="rId7" Type="http://schemas.openxmlformats.org/officeDocument/2006/relationships/customXml" Target="../ink/ink15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83.png"/><Relationship Id="rId4" Type="http://schemas.openxmlformats.org/officeDocument/2006/relationships/image" Target="../media/image154.jpeg"/><Relationship Id="rId9" Type="http://schemas.openxmlformats.org/officeDocument/2006/relationships/customXml" Target="../ink/ink1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3" Type="http://schemas.openxmlformats.org/officeDocument/2006/relationships/image" Target="../media/image158.png"/><Relationship Id="rId7" Type="http://schemas.openxmlformats.org/officeDocument/2006/relationships/image" Target="../media/image1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eg"/><Relationship Id="rId5" Type="http://schemas.openxmlformats.org/officeDocument/2006/relationships/image" Target="../media/image160.jpeg"/><Relationship Id="rId4" Type="http://schemas.openxmlformats.org/officeDocument/2006/relationships/image" Target="../media/image15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png"/><Relationship Id="rId4" Type="http://schemas.openxmlformats.org/officeDocument/2006/relationships/image" Target="../media/image16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7" Type="http://schemas.openxmlformats.org/officeDocument/2006/relationships/image" Target="../media/image16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png"/><Relationship Id="rId4" Type="http://schemas.openxmlformats.org/officeDocument/2006/relationships/image" Target="../media/image165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3" Type="http://schemas.openxmlformats.org/officeDocument/2006/relationships/image" Target="../media/image170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8.xml"/><Relationship Id="rId5" Type="http://schemas.openxmlformats.org/officeDocument/2006/relationships/image" Target="../media/image172.png"/><Relationship Id="rId4" Type="http://schemas.openxmlformats.org/officeDocument/2006/relationships/image" Target="../media/image171.jpeg"/><Relationship Id="rId9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3" Type="http://schemas.openxmlformats.org/officeDocument/2006/relationships/image" Target="../media/image170.png"/><Relationship Id="rId7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0.xml"/><Relationship Id="rId5" Type="http://schemas.openxmlformats.org/officeDocument/2006/relationships/image" Target="../media/image172.png"/><Relationship Id="rId4" Type="http://schemas.openxmlformats.org/officeDocument/2006/relationships/image" Target="../media/image171.jpeg"/><Relationship Id="rId9" Type="http://schemas.openxmlformats.org/officeDocument/2006/relationships/image" Target="../media/image1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3.xml"/><Relationship Id="rId3" Type="http://schemas.openxmlformats.org/officeDocument/2006/relationships/image" Target="../media/image170.png"/><Relationship Id="rId7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.xml"/><Relationship Id="rId5" Type="http://schemas.openxmlformats.org/officeDocument/2006/relationships/image" Target="../media/image172.png"/><Relationship Id="rId4" Type="http://schemas.openxmlformats.org/officeDocument/2006/relationships/image" Target="../media/image171.jpeg"/><Relationship Id="rId9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3" Type="http://schemas.openxmlformats.org/officeDocument/2006/relationships/image" Target="../media/image170.png"/><Relationship Id="rId7" Type="http://schemas.openxmlformats.org/officeDocument/2006/relationships/image" Target="../media/image1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.xml"/><Relationship Id="rId5" Type="http://schemas.openxmlformats.org/officeDocument/2006/relationships/image" Target="../media/image172.png"/><Relationship Id="rId10" Type="http://schemas.openxmlformats.org/officeDocument/2006/relationships/image" Target="../media/image173.jpeg"/><Relationship Id="rId4" Type="http://schemas.openxmlformats.org/officeDocument/2006/relationships/image" Target="../media/image171.jpeg"/><Relationship Id="rId9" Type="http://schemas.openxmlformats.org/officeDocument/2006/relationships/image" Target="../media/image1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2.png"/><Relationship Id="rId7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7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7.xml"/><Relationship Id="rId5" Type="http://schemas.openxmlformats.org/officeDocument/2006/relationships/image" Target="../media/image192.png"/><Relationship Id="rId4" Type="http://schemas.openxmlformats.org/officeDocument/2006/relationships/customXml" Target="../ink/ink1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7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9.xml"/><Relationship Id="rId5" Type="http://schemas.openxmlformats.org/officeDocument/2006/relationships/image" Target="../media/image194.png"/><Relationship Id="rId4" Type="http://schemas.openxmlformats.org/officeDocument/2006/relationships/customXml" Target="../ink/ink16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customXml" Target="../ink/ink170.xml"/><Relationship Id="rId4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.xml"/><Relationship Id="rId299" Type="http://schemas.openxmlformats.org/officeDocument/2006/relationships/image" Target="../media/image143.png"/><Relationship Id="rId21" Type="http://schemas.openxmlformats.org/officeDocument/2006/relationships/image" Target="../media/image8.png"/><Relationship Id="rId63" Type="http://schemas.openxmlformats.org/officeDocument/2006/relationships/image" Target="../media/image27.png"/><Relationship Id="rId159" Type="http://schemas.openxmlformats.org/officeDocument/2006/relationships/image" Target="../media/image74.png"/><Relationship Id="rId170" Type="http://schemas.openxmlformats.org/officeDocument/2006/relationships/customXml" Target="../ink/ink90.xml"/><Relationship Id="rId226" Type="http://schemas.openxmlformats.org/officeDocument/2006/relationships/image" Target="../media/image107.png"/><Relationship Id="rId268" Type="http://schemas.openxmlformats.org/officeDocument/2006/relationships/customXml" Target="../ink/ink140.xml"/><Relationship Id="rId32" Type="http://schemas.openxmlformats.org/officeDocument/2006/relationships/customXml" Target="../ink/ink18.xml"/><Relationship Id="rId74" Type="http://schemas.openxmlformats.org/officeDocument/2006/relationships/customXml" Target="../ink/ink41.xml"/><Relationship Id="rId128" Type="http://schemas.openxmlformats.org/officeDocument/2006/relationships/image" Target="../media/image59.png"/><Relationship Id="rId5" Type="http://schemas.openxmlformats.org/officeDocument/2006/relationships/image" Target="../media/image3.png"/><Relationship Id="rId181" Type="http://schemas.openxmlformats.org/officeDocument/2006/relationships/image" Target="../media/image85.png"/><Relationship Id="rId237" Type="http://schemas.openxmlformats.org/officeDocument/2006/relationships/customXml" Target="../ink/ink124.xml"/><Relationship Id="rId279" Type="http://schemas.openxmlformats.org/officeDocument/2006/relationships/image" Target="../media/image133.png"/><Relationship Id="rId43" Type="http://schemas.openxmlformats.org/officeDocument/2006/relationships/image" Target="../media/image19.png"/><Relationship Id="rId139" Type="http://schemas.openxmlformats.org/officeDocument/2006/relationships/customXml" Target="../ink/ink74.xml"/><Relationship Id="rId290" Type="http://schemas.openxmlformats.org/officeDocument/2006/relationships/customXml" Target="../ink/ink151.xml"/><Relationship Id="rId85" Type="http://schemas.openxmlformats.org/officeDocument/2006/relationships/image" Target="../media/image38.png"/><Relationship Id="rId150" Type="http://schemas.openxmlformats.org/officeDocument/2006/relationships/image" Target="../media/image70.png"/><Relationship Id="rId192" Type="http://schemas.openxmlformats.org/officeDocument/2006/relationships/customXml" Target="../ink/ink101.xml"/><Relationship Id="rId206" Type="http://schemas.openxmlformats.org/officeDocument/2006/relationships/customXml" Target="../ink/ink108.xml"/><Relationship Id="rId248" Type="http://schemas.openxmlformats.org/officeDocument/2006/relationships/image" Target="../media/image118.png"/><Relationship Id="rId12" Type="http://schemas.openxmlformats.org/officeDocument/2006/relationships/customXml" Target="../ink/ink6.xml"/><Relationship Id="rId108" Type="http://schemas.openxmlformats.org/officeDocument/2006/relationships/image" Target="../media/image49.png"/><Relationship Id="rId54" Type="http://schemas.openxmlformats.org/officeDocument/2006/relationships/image" Target="../media/image23.png"/><Relationship Id="rId75" Type="http://schemas.openxmlformats.org/officeDocument/2006/relationships/image" Target="../media/image33.png"/><Relationship Id="rId96" Type="http://schemas.openxmlformats.org/officeDocument/2006/relationships/image" Target="../media/image43.png"/><Relationship Id="rId140" Type="http://schemas.openxmlformats.org/officeDocument/2006/relationships/image" Target="../media/image65.png"/><Relationship Id="rId161" Type="http://schemas.openxmlformats.org/officeDocument/2006/relationships/image" Target="../media/image75.png"/><Relationship Id="rId182" Type="http://schemas.openxmlformats.org/officeDocument/2006/relationships/customXml" Target="../ink/ink96.xml"/><Relationship Id="rId217" Type="http://schemas.openxmlformats.org/officeDocument/2006/relationships/customXml" Target="../ink/ink114.xml"/><Relationship Id="rId6" Type="http://schemas.openxmlformats.org/officeDocument/2006/relationships/customXml" Target="../ink/ink2.xml"/><Relationship Id="rId238" Type="http://schemas.openxmlformats.org/officeDocument/2006/relationships/image" Target="../media/image113.png"/><Relationship Id="rId259" Type="http://schemas.openxmlformats.org/officeDocument/2006/relationships/image" Target="../media/image123.png"/><Relationship Id="rId23" Type="http://schemas.openxmlformats.org/officeDocument/2006/relationships/image" Target="../media/image9.png"/><Relationship Id="rId119" Type="http://schemas.openxmlformats.org/officeDocument/2006/relationships/customXml" Target="../ink/ink64.xml"/><Relationship Id="rId270" Type="http://schemas.openxmlformats.org/officeDocument/2006/relationships/customXml" Target="../ink/ink141.xml"/><Relationship Id="rId291" Type="http://schemas.openxmlformats.org/officeDocument/2006/relationships/image" Target="../media/image139.png"/><Relationship Id="rId44" Type="http://schemas.openxmlformats.org/officeDocument/2006/relationships/customXml" Target="../ink/ink24.xml"/><Relationship Id="rId65" Type="http://schemas.openxmlformats.org/officeDocument/2006/relationships/image" Target="../media/image28.png"/><Relationship Id="rId86" Type="http://schemas.openxmlformats.org/officeDocument/2006/relationships/customXml" Target="../ink/ink47.xml"/><Relationship Id="rId130" Type="http://schemas.openxmlformats.org/officeDocument/2006/relationships/image" Target="../media/image60.png"/><Relationship Id="rId151" Type="http://schemas.openxmlformats.org/officeDocument/2006/relationships/customXml" Target="../ink/ink80.xml"/><Relationship Id="rId172" Type="http://schemas.openxmlformats.org/officeDocument/2006/relationships/customXml" Target="../ink/ink91.xml"/><Relationship Id="rId193" Type="http://schemas.openxmlformats.org/officeDocument/2006/relationships/image" Target="../media/image91.png"/><Relationship Id="rId207" Type="http://schemas.openxmlformats.org/officeDocument/2006/relationships/image" Target="../media/image98.png"/><Relationship Id="rId228" Type="http://schemas.openxmlformats.org/officeDocument/2006/relationships/image" Target="../media/image108.png"/><Relationship Id="rId249" Type="http://schemas.openxmlformats.org/officeDocument/2006/relationships/customXml" Target="../ink/ink130.xml"/><Relationship Id="rId13" Type="http://schemas.openxmlformats.org/officeDocument/2006/relationships/customXml" Target="../ink/ink7.xml"/><Relationship Id="rId109" Type="http://schemas.openxmlformats.org/officeDocument/2006/relationships/customXml" Target="../ink/ink59.xml"/><Relationship Id="rId260" Type="http://schemas.openxmlformats.org/officeDocument/2006/relationships/customXml" Target="../ink/ink136.xml"/><Relationship Id="rId281" Type="http://schemas.openxmlformats.org/officeDocument/2006/relationships/image" Target="../media/image134.png"/><Relationship Id="rId34" Type="http://schemas.openxmlformats.org/officeDocument/2006/relationships/customXml" Target="../ink/ink19.xml"/><Relationship Id="rId55" Type="http://schemas.openxmlformats.org/officeDocument/2006/relationships/customXml" Target="../ink/ink31.xml"/><Relationship Id="rId76" Type="http://schemas.openxmlformats.org/officeDocument/2006/relationships/customXml" Target="../ink/ink42.xml"/><Relationship Id="rId97" Type="http://schemas.openxmlformats.org/officeDocument/2006/relationships/customXml" Target="../ink/ink53.xml"/><Relationship Id="rId120" Type="http://schemas.openxmlformats.org/officeDocument/2006/relationships/image" Target="../media/image55.png"/><Relationship Id="rId141" Type="http://schemas.openxmlformats.org/officeDocument/2006/relationships/customXml" Target="../ink/ink75.xml"/><Relationship Id="rId7" Type="http://schemas.openxmlformats.org/officeDocument/2006/relationships/image" Target="../media/image4.png"/><Relationship Id="rId162" Type="http://schemas.openxmlformats.org/officeDocument/2006/relationships/customXml" Target="../ink/ink86.xml"/><Relationship Id="rId183" Type="http://schemas.openxmlformats.org/officeDocument/2006/relationships/image" Target="../media/image86.png"/><Relationship Id="rId218" Type="http://schemas.openxmlformats.org/officeDocument/2006/relationships/image" Target="../media/image103.png"/><Relationship Id="rId239" Type="http://schemas.openxmlformats.org/officeDocument/2006/relationships/customXml" Target="../ink/ink125.xml"/><Relationship Id="rId250" Type="http://schemas.openxmlformats.org/officeDocument/2006/relationships/customXml" Target="../ink/ink131.xml"/><Relationship Id="rId271" Type="http://schemas.openxmlformats.org/officeDocument/2006/relationships/image" Target="../media/image129.png"/><Relationship Id="rId292" Type="http://schemas.openxmlformats.org/officeDocument/2006/relationships/customXml" Target="../ink/ink152.xml"/><Relationship Id="rId24" Type="http://schemas.openxmlformats.org/officeDocument/2006/relationships/customXml" Target="../ink/ink14.xml"/><Relationship Id="rId45" Type="http://schemas.openxmlformats.org/officeDocument/2006/relationships/image" Target="../media/image20.png"/><Relationship Id="rId66" Type="http://schemas.openxmlformats.org/officeDocument/2006/relationships/customXml" Target="../ink/ink37.xml"/><Relationship Id="rId87" Type="http://schemas.openxmlformats.org/officeDocument/2006/relationships/image" Target="../media/image39.png"/><Relationship Id="rId110" Type="http://schemas.openxmlformats.org/officeDocument/2006/relationships/image" Target="../media/image50.png"/><Relationship Id="rId131" Type="http://schemas.openxmlformats.org/officeDocument/2006/relationships/customXml" Target="../ink/ink70.xml"/><Relationship Id="rId152" Type="http://schemas.openxmlformats.org/officeDocument/2006/relationships/image" Target="../media/image71.png"/><Relationship Id="rId173" Type="http://schemas.openxmlformats.org/officeDocument/2006/relationships/image" Target="../media/image81.png"/><Relationship Id="rId194" Type="http://schemas.openxmlformats.org/officeDocument/2006/relationships/customXml" Target="../ink/ink102.xml"/><Relationship Id="rId208" Type="http://schemas.openxmlformats.org/officeDocument/2006/relationships/customXml" Target="../ink/ink109.xml"/><Relationship Id="rId229" Type="http://schemas.openxmlformats.org/officeDocument/2006/relationships/customXml" Target="../ink/ink120.xml"/><Relationship Id="rId240" Type="http://schemas.openxmlformats.org/officeDocument/2006/relationships/image" Target="../media/image114.png"/><Relationship Id="rId261" Type="http://schemas.openxmlformats.org/officeDocument/2006/relationships/image" Target="../media/image124.png"/><Relationship Id="rId14" Type="http://schemas.openxmlformats.org/officeDocument/2006/relationships/customXml" Target="../ink/ink8.xml"/><Relationship Id="rId35" Type="http://schemas.openxmlformats.org/officeDocument/2006/relationships/image" Target="../media/image15.png"/><Relationship Id="rId56" Type="http://schemas.openxmlformats.org/officeDocument/2006/relationships/image" Target="../media/image24.png"/><Relationship Id="rId77" Type="http://schemas.openxmlformats.org/officeDocument/2006/relationships/image" Target="../media/image34.png"/><Relationship Id="rId100" Type="http://schemas.openxmlformats.org/officeDocument/2006/relationships/image" Target="../media/image45.png"/><Relationship Id="rId282" Type="http://schemas.openxmlformats.org/officeDocument/2006/relationships/customXml" Target="../ink/ink147.xml"/><Relationship Id="rId8" Type="http://schemas.openxmlformats.org/officeDocument/2006/relationships/customXml" Target="../ink/ink3.xml"/><Relationship Id="rId98" Type="http://schemas.openxmlformats.org/officeDocument/2006/relationships/image" Target="../media/image44.png"/><Relationship Id="rId121" Type="http://schemas.openxmlformats.org/officeDocument/2006/relationships/customXml" Target="../ink/ink65.xml"/><Relationship Id="rId142" Type="http://schemas.openxmlformats.org/officeDocument/2006/relationships/image" Target="../media/image66.png"/><Relationship Id="rId163" Type="http://schemas.openxmlformats.org/officeDocument/2006/relationships/image" Target="../media/image76.png"/><Relationship Id="rId184" Type="http://schemas.openxmlformats.org/officeDocument/2006/relationships/customXml" Target="../ink/ink97.xml"/><Relationship Id="rId219" Type="http://schemas.openxmlformats.org/officeDocument/2006/relationships/customXml" Target="../ink/ink115.xml"/><Relationship Id="rId230" Type="http://schemas.openxmlformats.org/officeDocument/2006/relationships/image" Target="../media/image109.png"/><Relationship Id="rId251" Type="http://schemas.openxmlformats.org/officeDocument/2006/relationships/image" Target="../media/image119.png"/><Relationship Id="rId25" Type="http://schemas.openxmlformats.org/officeDocument/2006/relationships/image" Target="../media/image10.png"/><Relationship Id="rId46" Type="http://schemas.openxmlformats.org/officeDocument/2006/relationships/customXml" Target="../ink/ink25.xml"/><Relationship Id="rId67" Type="http://schemas.openxmlformats.org/officeDocument/2006/relationships/image" Target="../media/image29.png"/><Relationship Id="rId272" Type="http://schemas.openxmlformats.org/officeDocument/2006/relationships/customXml" Target="../ink/ink142.xml"/><Relationship Id="rId293" Type="http://schemas.openxmlformats.org/officeDocument/2006/relationships/image" Target="../media/image140.png"/><Relationship Id="rId88" Type="http://schemas.openxmlformats.org/officeDocument/2006/relationships/customXml" Target="../ink/ink48.xml"/><Relationship Id="rId111" Type="http://schemas.openxmlformats.org/officeDocument/2006/relationships/customXml" Target="../ink/ink60.xml"/><Relationship Id="rId132" Type="http://schemas.openxmlformats.org/officeDocument/2006/relationships/image" Target="../media/image61.png"/><Relationship Id="rId153" Type="http://schemas.openxmlformats.org/officeDocument/2006/relationships/customXml" Target="../ink/ink81.xml"/><Relationship Id="rId174" Type="http://schemas.openxmlformats.org/officeDocument/2006/relationships/customXml" Target="../ink/ink92.xml"/><Relationship Id="rId195" Type="http://schemas.openxmlformats.org/officeDocument/2006/relationships/image" Target="../media/image92.png"/><Relationship Id="rId209" Type="http://schemas.openxmlformats.org/officeDocument/2006/relationships/customXml" Target="../ink/ink110.xml"/><Relationship Id="rId220" Type="http://schemas.openxmlformats.org/officeDocument/2006/relationships/image" Target="../media/image104.png"/><Relationship Id="rId241" Type="http://schemas.openxmlformats.org/officeDocument/2006/relationships/customXml" Target="../ink/ink126.xml"/><Relationship Id="rId15" Type="http://schemas.openxmlformats.org/officeDocument/2006/relationships/customXml" Target="../ink/ink9.xml"/><Relationship Id="rId36" Type="http://schemas.openxmlformats.org/officeDocument/2006/relationships/customXml" Target="../ink/ink20.xml"/><Relationship Id="rId57" Type="http://schemas.openxmlformats.org/officeDocument/2006/relationships/customXml" Target="../ink/ink32.xml"/><Relationship Id="rId262" Type="http://schemas.openxmlformats.org/officeDocument/2006/relationships/customXml" Target="../ink/ink137.xml"/><Relationship Id="rId283" Type="http://schemas.openxmlformats.org/officeDocument/2006/relationships/image" Target="../media/image135.png"/><Relationship Id="rId78" Type="http://schemas.openxmlformats.org/officeDocument/2006/relationships/customXml" Target="../ink/ink43.xml"/><Relationship Id="rId99" Type="http://schemas.openxmlformats.org/officeDocument/2006/relationships/customXml" Target="../ink/ink54.xml"/><Relationship Id="rId101" Type="http://schemas.openxmlformats.org/officeDocument/2006/relationships/customXml" Target="../ink/ink55.xml"/><Relationship Id="rId122" Type="http://schemas.openxmlformats.org/officeDocument/2006/relationships/image" Target="../media/image56.png"/><Relationship Id="rId143" Type="http://schemas.openxmlformats.org/officeDocument/2006/relationships/customXml" Target="../ink/ink76.xml"/><Relationship Id="rId164" Type="http://schemas.openxmlformats.org/officeDocument/2006/relationships/customXml" Target="../ink/ink87.xml"/><Relationship Id="rId185" Type="http://schemas.openxmlformats.org/officeDocument/2006/relationships/image" Target="../media/image87.png"/><Relationship Id="rId9" Type="http://schemas.openxmlformats.org/officeDocument/2006/relationships/image" Target="../media/image5.png"/><Relationship Id="rId210" Type="http://schemas.openxmlformats.org/officeDocument/2006/relationships/image" Target="../media/image99.png"/><Relationship Id="rId26" Type="http://schemas.openxmlformats.org/officeDocument/2006/relationships/customXml" Target="../ink/ink15.xml"/><Relationship Id="rId231" Type="http://schemas.openxmlformats.org/officeDocument/2006/relationships/customXml" Target="../ink/ink121.xml"/><Relationship Id="rId252" Type="http://schemas.openxmlformats.org/officeDocument/2006/relationships/customXml" Target="../ink/ink132.xml"/><Relationship Id="rId273" Type="http://schemas.openxmlformats.org/officeDocument/2006/relationships/image" Target="../media/image130.png"/><Relationship Id="rId294" Type="http://schemas.openxmlformats.org/officeDocument/2006/relationships/customXml" Target="../ink/ink153.xml"/><Relationship Id="rId47" Type="http://schemas.openxmlformats.org/officeDocument/2006/relationships/image" Target="../media/image21.png"/><Relationship Id="rId68" Type="http://schemas.openxmlformats.org/officeDocument/2006/relationships/customXml" Target="../ink/ink38.xml"/><Relationship Id="rId89" Type="http://schemas.openxmlformats.org/officeDocument/2006/relationships/image" Target="../media/image40.png"/><Relationship Id="rId112" Type="http://schemas.openxmlformats.org/officeDocument/2006/relationships/image" Target="../media/image51.png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2.png"/><Relationship Id="rId196" Type="http://schemas.openxmlformats.org/officeDocument/2006/relationships/customXml" Target="../ink/ink103.xml"/><Relationship Id="rId200" Type="http://schemas.openxmlformats.org/officeDocument/2006/relationships/customXml" Target="../ink/ink105.xml"/><Relationship Id="rId16" Type="http://schemas.openxmlformats.org/officeDocument/2006/relationships/image" Target="../media/image6.png"/><Relationship Id="rId221" Type="http://schemas.openxmlformats.org/officeDocument/2006/relationships/customXml" Target="../ink/ink116.xml"/><Relationship Id="rId242" Type="http://schemas.openxmlformats.org/officeDocument/2006/relationships/image" Target="../media/image115.png"/><Relationship Id="rId263" Type="http://schemas.openxmlformats.org/officeDocument/2006/relationships/image" Target="../media/image125.png"/><Relationship Id="rId284" Type="http://schemas.openxmlformats.org/officeDocument/2006/relationships/customXml" Target="../ink/ink148.xml"/><Relationship Id="rId37" Type="http://schemas.openxmlformats.org/officeDocument/2006/relationships/image" Target="../media/image16.png"/><Relationship Id="rId58" Type="http://schemas.openxmlformats.org/officeDocument/2006/relationships/image" Target="../media/image25.png"/><Relationship Id="rId79" Type="http://schemas.openxmlformats.org/officeDocument/2006/relationships/image" Target="../media/image35.png"/><Relationship Id="rId102" Type="http://schemas.openxmlformats.org/officeDocument/2006/relationships/image" Target="../media/image46.png"/><Relationship Id="rId123" Type="http://schemas.openxmlformats.org/officeDocument/2006/relationships/customXml" Target="../ink/ink66.xml"/><Relationship Id="rId144" Type="http://schemas.openxmlformats.org/officeDocument/2006/relationships/image" Target="../media/image67.png"/><Relationship Id="rId90" Type="http://schemas.openxmlformats.org/officeDocument/2006/relationships/customXml" Target="../ink/ink49.xml"/><Relationship Id="rId165" Type="http://schemas.openxmlformats.org/officeDocument/2006/relationships/image" Target="../media/image77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image" Target="../media/image110.png"/><Relationship Id="rId253" Type="http://schemas.openxmlformats.org/officeDocument/2006/relationships/image" Target="../media/image120.png"/><Relationship Id="rId274" Type="http://schemas.openxmlformats.org/officeDocument/2006/relationships/customXml" Target="../ink/ink143.xml"/><Relationship Id="rId295" Type="http://schemas.openxmlformats.org/officeDocument/2006/relationships/image" Target="../media/image141.png"/><Relationship Id="rId27" Type="http://schemas.openxmlformats.org/officeDocument/2006/relationships/image" Target="../media/image11.png"/><Relationship Id="rId48" Type="http://schemas.openxmlformats.org/officeDocument/2006/relationships/customXml" Target="../ink/ink26.xml"/><Relationship Id="rId69" Type="http://schemas.openxmlformats.org/officeDocument/2006/relationships/image" Target="../media/image30.png"/><Relationship Id="rId113" Type="http://schemas.openxmlformats.org/officeDocument/2006/relationships/customXml" Target="../ink/ink61.xml"/><Relationship Id="rId134" Type="http://schemas.openxmlformats.org/officeDocument/2006/relationships/image" Target="../media/image62.png"/><Relationship Id="rId80" Type="http://schemas.openxmlformats.org/officeDocument/2006/relationships/customXml" Target="../ink/ink44.xml"/><Relationship Id="rId155" Type="http://schemas.openxmlformats.org/officeDocument/2006/relationships/image" Target="../media/image72.png"/><Relationship Id="rId176" Type="http://schemas.openxmlformats.org/officeDocument/2006/relationships/customXml" Target="../ink/ink93.xml"/><Relationship Id="rId197" Type="http://schemas.openxmlformats.org/officeDocument/2006/relationships/image" Target="../media/image93.png"/><Relationship Id="rId201" Type="http://schemas.openxmlformats.org/officeDocument/2006/relationships/image" Target="../media/image95.png"/><Relationship Id="rId222" Type="http://schemas.openxmlformats.org/officeDocument/2006/relationships/image" Target="../media/image105.png"/><Relationship Id="rId243" Type="http://schemas.openxmlformats.org/officeDocument/2006/relationships/customXml" Target="../ink/ink127.xml"/><Relationship Id="rId264" Type="http://schemas.openxmlformats.org/officeDocument/2006/relationships/customXml" Target="../ink/ink138.xml"/><Relationship Id="rId285" Type="http://schemas.openxmlformats.org/officeDocument/2006/relationships/image" Target="../media/image136.png"/><Relationship Id="rId17" Type="http://schemas.openxmlformats.org/officeDocument/2006/relationships/customXml" Target="../ink/ink10.xml"/><Relationship Id="rId38" Type="http://schemas.openxmlformats.org/officeDocument/2006/relationships/customXml" Target="../ink/ink21.xml"/><Relationship Id="rId59" Type="http://schemas.openxmlformats.org/officeDocument/2006/relationships/customXml" Target="../ink/ink33.xml"/><Relationship Id="rId103" Type="http://schemas.openxmlformats.org/officeDocument/2006/relationships/customXml" Target="../ink/ink56.xml"/><Relationship Id="rId124" Type="http://schemas.openxmlformats.org/officeDocument/2006/relationships/image" Target="../media/image57.png"/><Relationship Id="rId70" Type="http://schemas.openxmlformats.org/officeDocument/2006/relationships/customXml" Target="../ink/ink39.xml"/><Relationship Id="rId91" Type="http://schemas.openxmlformats.org/officeDocument/2006/relationships/image" Target="../media/image41.png"/><Relationship Id="rId145" Type="http://schemas.openxmlformats.org/officeDocument/2006/relationships/customXml" Target="../ink/ink77.xml"/><Relationship Id="rId166" Type="http://schemas.openxmlformats.org/officeDocument/2006/relationships/customXml" Target="../ink/ink88.xml"/><Relationship Id="rId187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0.png"/><Relationship Id="rId233" Type="http://schemas.openxmlformats.org/officeDocument/2006/relationships/customXml" Target="../ink/ink122.xml"/><Relationship Id="rId254" Type="http://schemas.openxmlformats.org/officeDocument/2006/relationships/customXml" Target="../ink/ink133.xml"/><Relationship Id="rId28" Type="http://schemas.openxmlformats.org/officeDocument/2006/relationships/customXml" Target="../ink/ink16.xml"/><Relationship Id="rId49" Type="http://schemas.openxmlformats.org/officeDocument/2006/relationships/image" Target="../media/image22.png"/><Relationship Id="rId114" Type="http://schemas.openxmlformats.org/officeDocument/2006/relationships/image" Target="../media/image52.png"/><Relationship Id="rId275" Type="http://schemas.openxmlformats.org/officeDocument/2006/relationships/image" Target="../media/image131.png"/><Relationship Id="rId296" Type="http://schemas.openxmlformats.org/officeDocument/2006/relationships/customXml" Target="../ink/ink154.xml"/><Relationship Id="rId60" Type="http://schemas.openxmlformats.org/officeDocument/2006/relationships/image" Target="../media/image26.png"/><Relationship Id="rId81" Type="http://schemas.openxmlformats.org/officeDocument/2006/relationships/image" Target="../media/image36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3.png"/><Relationship Id="rId198" Type="http://schemas.openxmlformats.org/officeDocument/2006/relationships/customXml" Target="../ink/ink104.xml"/><Relationship Id="rId202" Type="http://schemas.openxmlformats.org/officeDocument/2006/relationships/customXml" Target="../ink/ink106.xml"/><Relationship Id="rId223" Type="http://schemas.openxmlformats.org/officeDocument/2006/relationships/customXml" Target="../ink/ink117.xml"/><Relationship Id="rId244" Type="http://schemas.openxmlformats.org/officeDocument/2006/relationships/image" Target="../media/image116.png"/><Relationship Id="rId18" Type="http://schemas.openxmlformats.org/officeDocument/2006/relationships/customXml" Target="../ink/ink11.xml"/><Relationship Id="rId39" Type="http://schemas.openxmlformats.org/officeDocument/2006/relationships/image" Target="../media/image17.png"/><Relationship Id="rId265" Type="http://schemas.openxmlformats.org/officeDocument/2006/relationships/image" Target="../media/image126.png"/><Relationship Id="rId286" Type="http://schemas.openxmlformats.org/officeDocument/2006/relationships/customXml" Target="../ink/ink149.xml"/><Relationship Id="rId50" Type="http://schemas.openxmlformats.org/officeDocument/2006/relationships/customXml" Target="../ink/ink27.xml"/><Relationship Id="rId104" Type="http://schemas.openxmlformats.org/officeDocument/2006/relationships/image" Target="../media/image47.png"/><Relationship Id="rId125" Type="http://schemas.openxmlformats.org/officeDocument/2006/relationships/customXml" Target="../ink/ink67.xml"/><Relationship Id="rId146" Type="http://schemas.openxmlformats.org/officeDocument/2006/relationships/image" Target="../media/image68.png"/><Relationship Id="rId167" Type="http://schemas.openxmlformats.org/officeDocument/2006/relationships/image" Target="../media/image78.png"/><Relationship Id="rId188" Type="http://schemas.openxmlformats.org/officeDocument/2006/relationships/customXml" Target="../ink/ink99.xml"/><Relationship Id="rId71" Type="http://schemas.openxmlformats.org/officeDocument/2006/relationships/image" Target="../media/image31.png"/><Relationship Id="rId92" Type="http://schemas.openxmlformats.org/officeDocument/2006/relationships/customXml" Target="../ink/ink50.xml"/><Relationship Id="rId213" Type="http://schemas.openxmlformats.org/officeDocument/2006/relationships/customXml" Target="../ink/ink112.xml"/><Relationship Id="rId234" Type="http://schemas.openxmlformats.org/officeDocument/2006/relationships/image" Target="../media/image111.png"/><Relationship Id="rId2" Type="http://schemas.openxmlformats.org/officeDocument/2006/relationships/image" Target="../media/image1.png"/><Relationship Id="rId29" Type="http://schemas.openxmlformats.org/officeDocument/2006/relationships/image" Target="../media/image12.png"/><Relationship Id="rId255" Type="http://schemas.openxmlformats.org/officeDocument/2006/relationships/image" Target="../media/image121.png"/><Relationship Id="rId276" Type="http://schemas.openxmlformats.org/officeDocument/2006/relationships/customXml" Target="../ink/ink144.xml"/><Relationship Id="rId297" Type="http://schemas.openxmlformats.org/officeDocument/2006/relationships/image" Target="../media/image142.png"/><Relationship Id="rId40" Type="http://schemas.openxmlformats.org/officeDocument/2006/relationships/customXml" Target="../ink/ink22.xml"/><Relationship Id="rId115" Type="http://schemas.openxmlformats.org/officeDocument/2006/relationships/customXml" Target="../ink/ink62.xml"/><Relationship Id="rId136" Type="http://schemas.openxmlformats.org/officeDocument/2006/relationships/image" Target="../media/image63.png"/><Relationship Id="rId157" Type="http://schemas.openxmlformats.org/officeDocument/2006/relationships/image" Target="../media/image73.png"/><Relationship Id="rId178" Type="http://schemas.openxmlformats.org/officeDocument/2006/relationships/customXml" Target="../ink/ink94.xml"/><Relationship Id="rId61" Type="http://schemas.openxmlformats.org/officeDocument/2006/relationships/customXml" Target="../ink/ink34.xml"/><Relationship Id="rId82" Type="http://schemas.openxmlformats.org/officeDocument/2006/relationships/customXml" Target="../ink/ink45.xml"/><Relationship Id="rId199" Type="http://schemas.openxmlformats.org/officeDocument/2006/relationships/image" Target="../media/image94.png"/><Relationship Id="rId203" Type="http://schemas.openxmlformats.org/officeDocument/2006/relationships/image" Target="../media/image96.png"/><Relationship Id="rId19" Type="http://schemas.openxmlformats.org/officeDocument/2006/relationships/image" Target="../media/image7.png"/><Relationship Id="rId224" Type="http://schemas.openxmlformats.org/officeDocument/2006/relationships/image" Target="../media/image106.png"/><Relationship Id="rId245" Type="http://schemas.openxmlformats.org/officeDocument/2006/relationships/customXml" Target="../ink/ink128.xml"/><Relationship Id="rId266" Type="http://schemas.openxmlformats.org/officeDocument/2006/relationships/customXml" Target="../ink/ink139.xml"/><Relationship Id="rId287" Type="http://schemas.openxmlformats.org/officeDocument/2006/relationships/image" Target="../media/image137.png"/><Relationship Id="rId30" Type="http://schemas.openxmlformats.org/officeDocument/2006/relationships/customXml" Target="../ink/ink17.xml"/><Relationship Id="rId105" Type="http://schemas.openxmlformats.org/officeDocument/2006/relationships/customXml" Target="../ink/ink57.xml"/><Relationship Id="rId126" Type="http://schemas.openxmlformats.org/officeDocument/2006/relationships/image" Target="../media/image58.png"/><Relationship Id="rId147" Type="http://schemas.openxmlformats.org/officeDocument/2006/relationships/customXml" Target="../ink/ink78.xml"/><Relationship Id="rId168" Type="http://schemas.openxmlformats.org/officeDocument/2006/relationships/customXml" Target="../ink/ink89.xml"/><Relationship Id="rId51" Type="http://schemas.openxmlformats.org/officeDocument/2006/relationships/customXml" Target="../ink/ink28.xml"/><Relationship Id="rId72" Type="http://schemas.openxmlformats.org/officeDocument/2006/relationships/customXml" Target="../ink/ink40.xml"/><Relationship Id="rId93" Type="http://schemas.openxmlformats.org/officeDocument/2006/relationships/image" Target="../media/image42.png"/><Relationship Id="rId189" Type="http://schemas.openxmlformats.org/officeDocument/2006/relationships/image" Target="../media/image89.png"/><Relationship Id="rId3" Type="http://schemas.openxmlformats.org/officeDocument/2006/relationships/image" Target="../media/image2.gif"/><Relationship Id="rId214" Type="http://schemas.openxmlformats.org/officeDocument/2006/relationships/image" Target="../media/image101.png"/><Relationship Id="rId235" Type="http://schemas.openxmlformats.org/officeDocument/2006/relationships/customXml" Target="../ink/ink123.xml"/><Relationship Id="rId256" Type="http://schemas.openxmlformats.org/officeDocument/2006/relationships/customXml" Target="../ink/ink134.xml"/><Relationship Id="rId277" Type="http://schemas.openxmlformats.org/officeDocument/2006/relationships/image" Target="../media/image132.png"/><Relationship Id="rId298" Type="http://schemas.openxmlformats.org/officeDocument/2006/relationships/customXml" Target="../ink/ink155.xml"/><Relationship Id="rId116" Type="http://schemas.openxmlformats.org/officeDocument/2006/relationships/image" Target="../media/image53.png"/><Relationship Id="rId137" Type="http://schemas.openxmlformats.org/officeDocument/2006/relationships/customXml" Target="../ink/ink73.xml"/><Relationship Id="rId158" Type="http://schemas.openxmlformats.org/officeDocument/2006/relationships/customXml" Target="../ink/ink84.xml"/><Relationship Id="rId20" Type="http://schemas.openxmlformats.org/officeDocument/2006/relationships/customXml" Target="../ink/ink12.xml"/><Relationship Id="rId41" Type="http://schemas.openxmlformats.org/officeDocument/2006/relationships/image" Target="../media/image18.png"/><Relationship Id="rId62" Type="http://schemas.openxmlformats.org/officeDocument/2006/relationships/customXml" Target="../ink/ink35.xml"/><Relationship Id="rId83" Type="http://schemas.openxmlformats.org/officeDocument/2006/relationships/image" Target="../media/image37.png"/><Relationship Id="rId179" Type="http://schemas.openxmlformats.org/officeDocument/2006/relationships/image" Target="../media/image84.png"/><Relationship Id="rId190" Type="http://schemas.openxmlformats.org/officeDocument/2006/relationships/customXml" Target="../ink/ink100.xml"/><Relationship Id="rId204" Type="http://schemas.openxmlformats.org/officeDocument/2006/relationships/customXml" Target="../ink/ink107.xml"/><Relationship Id="rId225" Type="http://schemas.openxmlformats.org/officeDocument/2006/relationships/customXml" Target="../ink/ink118.xml"/><Relationship Id="rId246" Type="http://schemas.openxmlformats.org/officeDocument/2006/relationships/image" Target="../media/image117.png"/><Relationship Id="rId267" Type="http://schemas.openxmlformats.org/officeDocument/2006/relationships/image" Target="../media/image127.png"/><Relationship Id="rId288" Type="http://schemas.openxmlformats.org/officeDocument/2006/relationships/customXml" Target="../ink/ink150.xml"/><Relationship Id="rId106" Type="http://schemas.openxmlformats.org/officeDocument/2006/relationships/image" Target="../media/image48.png"/><Relationship Id="rId127" Type="http://schemas.openxmlformats.org/officeDocument/2006/relationships/customXml" Target="../ink/ink68.xml"/><Relationship Id="rId10" Type="http://schemas.openxmlformats.org/officeDocument/2006/relationships/customXml" Target="../ink/ink4.xml"/><Relationship Id="rId31" Type="http://schemas.openxmlformats.org/officeDocument/2006/relationships/image" Target="../media/image13.png"/><Relationship Id="rId52" Type="http://schemas.openxmlformats.org/officeDocument/2006/relationships/customXml" Target="../ink/ink29.xml"/><Relationship Id="rId73" Type="http://schemas.openxmlformats.org/officeDocument/2006/relationships/image" Target="../media/image32.png"/><Relationship Id="rId94" Type="http://schemas.openxmlformats.org/officeDocument/2006/relationships/customXml" Target="../ink/ink51.xml"/><Relationship Id="rId148" Type="http://schemas.openxmlformats.org/officeDocument/2006/relationships/image" Target="../media/image69.png"/><Relationship Id="rId169" Type="http://schemas.openxmlformats.org/officeDocument/2006/relationships/image" Target="../media/image79.png"/><Relationship Id="rId4" Type="http://schemas.openxmlformats.org/officeDocument/2006/relationships/customXml" Target="../ink/ink1.xml"/><Relationship Id="rId180" Type="http://schemas.openxmlformats.org/officeDocument/2006/relationships/customXml" Target="../ink/ink95.xml"/><Relationship Id="rId215" Type="http://schemas.openxmlformats.org/officeDocument/2006/relationships/customXml" Target="../ink/ink113.xml"/><Relationship Id="rId236" Type="http://schemas.openxmlformats.org/officeDocument/2006/relationships/image" Target="../media/image112.png"/><Relationship Id="rId257" Type="http://schemas.openxmlformats.org/officeDocument/2006/relationships/image" Target="../media/image122.png"/><Relationship Id="rId278" Type="http://schemas.openxmlformats.org/officeDocument/2006/relationships/customXml" Target="../ink/ink145.xml"/><Relationship Id="rId42" Type="http://schemas.openxmlformats.org/officeDocument/2006/relationships/customXml" Target="../ink/ink23.xml"/><Relationship Id="rId84" Type="http://schemas.openxmlformats.org/officeDocument/2006/relationships/customXml" Target="../ink/ink46.xml"/><Relationship Id="rId138" Type="http://schemas.openxmlformats.org/officeDocument/2006/relationships/image" Target="../media/image64.png"/><Relationship Id="rId191" Type="http://schemas.openxmlformats.org/officeDocument/2006/relationships/image" Target="../media/image90.png"/><Relationship Id="rId205" Type="http://schemas.openxmlformats.org/officeDocument/2006/relationships/image" Target="../media/image97.png"/><Relationship Id="rId247" Type="http://schemas.openxmlformats.org/officeDocument/2006/relationships/customXml" Target="../ink/ink129.xml"/><Relationship Id="rId107" Type="http://schemas.openxmlformats.org/officeDocument/2006/relationships/customXml" Target="../ink/ink58.xml"/><Relationship Id="rId289" Type="http://schemas.openxmlformats.org/officeDocument/2006/relationships/image" Target="../media/image138.png"/><Relationship Id="rId11" Type="http://schemas.openxmlformats.org/officeDocument/2006/relationships/customXml" Target="../ink/ink5.xml"/><Relationship Id="rId53" Type="http://schemas.openxmlformats.org/officeDocument/2006/relationships/customXml" Target="../ink/ink30.xml"/><Relationship Id="rId149" Type="http://schemas.openxmlformats.org/officeDocument/2006/relationships/customXml" Target="../ink/ink79.xml"/><Relationship Id="rId95" Type="http://schemas.openxmlformats.org/officeDocument/2006/relationships/customXml" Target="../ink/ink52.xml"/><Relationship Id="rId160" Type="http://schemas.openxmlformats.org/officeDocument/2006/relationships/customXml" Target="../ink/ink85.xml"/><Relationship Id="rId216" Type="http://schemas.openxmlformats.org/officeDocument/2006/relationships/image" Target="../media/image102.png"/><Relationship Id="rId258" Type="http://schemas.openxmlformats.org/officeDocument/2006/relationships/customXml" Target="../ink/ink135.xml"/><Relationship Id="rId22" Type="http://schemas.openxmlformats.org/officeDocument/2006/relationships/customXml" Target="../ink/ink13.xml"/><Relationship Id="rId64" Type="http://schemas.openxmlformats.org/officeDocument/2006/relationships/customXml" Target="../ink/ink36.xml"/><Relationship Id="rId118" Type="http://schemas.openxmlformats.org/officeDocument/2006/relationships/image" Target="../media/image54.png"/><Relationship Id="rId171" Type="http://schemas.openxmlformats.org/officeDocument/2006/relationships/image" Target="../media/image80.png"/><Relationship Id="rId227" Type="http://schemas.openxmlformats.org/officeDocument/2006/relationships/customXml" Target="../ink/ink119.xml"/><Relationship Id="rId269" Type="http://schemas.openxmlformats.org/officeDocument/2006/relationships/image" Target="../media/image128.png"/><Relationship Id="rId33" Type="http://schemas.openxmlformats.org/officeDocument/2006/relationships/image" Target="../media/image14.png"/><Relationship Id="rId129" Type="http://schemas.openxmlformats.org/officeDocument/2006/relationships/customXml" Target="../ink/ink69.xml"/><Relationship Id="rId280" Type="http://schemas.openxmlformats.org/officeDocument/2006/relationships/customXml" Target="../ink/ink14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customXml" Target="../ink/ink17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image" Target="../media/image210.png"/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12" Type="http://schemas.openxmlformats.org/officeDocument/2006/relationships/customXml" Target="../ink/ink176.xml"/><Relationship Id="rId17" Type="http://schemas.openxmlformats.org/officeDocument/2006/relationships/image" Target="../media/image212.png"/><Relationship Id="rId2" Type="http://schemas.openxmlformats.org/officeDocument/2006/relationships/image" Target="../media/image1.png"/><Relationship Id="rId16" Type="http://schemas.openxmlformats.org/officeDocument/2006/relationships/customXml" Target="../ink/ink1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image" Target="../media/image209.png"/><Relationship Id="rId5" Type="http://schemas.openxmlformats.org/officeDocument/2006/relationships/image" Target="../media/image206.png"/><Relationship Id="rId15" Type="http://schemas.openxmlformats.org/officeDocument/2006/relationships/image" Target="../media/image211.png"/><Relationship Id="rId10" Type="http://schemas.openxmlformats.org/officeDocument/2006/relationships/customXml" Target="../ink/ink175.xml"/><Relationship Id="rId4" Type="http://schemas.openxmlformats.org/officeDocument/2006/relationships/customXml" Target="../ink/ink172.xml"/><Relationship Id="rId9" Type="http://schemas.openxmlformats.org/officeDocument/2006/relationships/image" Target="../media/image208.png"/><Relationship Id="rId14" Type="http://schemas.openxmlformats.org/officeDocument/2006/relationships/customXml" Target="../ink/ink17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1.xml"/><Relationship Id="rId13" Type="http://schemas.openxmlformats.org/officeDocument/2006/relationships/image" Target="../media/image216.png"/><Relationship Id="rId3" Type="http://schemas.openxmlformats.org/officeDocument/2006/relationships/image" Target="../media/image204.png"/><Relationship Id="rId7" Type="http://schemas.openxmlformats.org/officeDocument/2006/relationships/image" Target="../media/image213.png"/><Relationship Id="rId12" Type="http://schemas.openxmlformats.org/officeDocument/2006/relationships/customXml" Target="../ink/ink183.xml"/><Relationship Id="rId17" Type="http://schemas.openxmlformats.org/officeDocument/2006/relationships/image" Target="../media/image218.png"/><Relationship Id="rId2" Type="http://schemas.openxmlformats.org/officeDocument/2006/relationships/image" Target="../media/image1.png"/><Relationship Id="rId16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11" Type="http://schemas.openxmlformats.org/officeDocument/2006/relationships/image" Target="../media/image215.png"/><Relationship Id="rId5" Type="http://schemas.openxmlformats.org/officeDocument/2006/relationships/image" Target="../media/image206.png"/><Relationship Id="rId15" Type="http://schemas.openxmlformats.org/officeDocument/2006/relationships/image" Target="../media/image217.png"/><Relationship Id="rId10" Type="http://schemas.openxmlformats.org/officeDocument/2006/relationships/customXml" Target="../ink/ink182.xml"/><Relationship Id="rId4" Type="http://schemas.openxmlformats.org/officeDocument/2006/relationships/customXml" Target="../ink/ink179.xml"/><Relationship Id="rId9" Type="http://schemas.openxmlformats.org/officeDocument/2006/relationships/image" Target="../media/image214.png"/><Relationship Id="rId14" Type="http://schemas.openxmlformats.org/officeDocument/2006/relationships/customXml" Target="../ink/ink18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04.png"/><Relationship Id="rId7" Type="http://schemas.openxmlformats.org/officeDocument/2006/relationships/customXml" Target="../ink/ink18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customXml" Target="../ink/ink186.xml"/><Relationship Id="rId10" Type="http://schemas.openxmlformats.org/officeDocument/2006/relationships/image" Target="../media/image222.png"/><Relationship Id="rId4" Type="http://schemas.openxmlformats.org/officeDocument/2006/relationships/image" Target="../media/image219.png"/><Relationship Id="rId9" Type="http://schemas.openxmlformats.org/officeDocument/2006/relationships/customXml" Target="../ink/ink18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04.png"/><Relationship Id="rId7" Type="http://schemas.openxmlformats.org/officeDocument/2006/relationships/customXml" Target="../ink/ink19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customXml" Target="../ink/ink189.xml"/><Relationship Id="rId4" Type="http://schemas.openxmlformats.org/officeDocument/2006/relationships/image" Target="../media/image2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1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204.png"/><Relationship Id="rId7" Type="http://schemas.openxmlformats.org/officeDocument/2006/relationships/customXml" Target="../ink/ink19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1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76600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Computers, Coding, and Java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FBB9C-E24D-3808-E2F6-648CFB44AAC2}"/>
              </a:ext>
            </a:extLst>
          </p:cNvPr>
          <p:cNvSpPr txBox="1"/>
          <p:nvPr/>
        </p:nvSpPr>
        <p:spPr>
          <a:xfrm>
            <a:off x="6759620" y="651157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C2032-FDB5-300E-39C0-2D9EE770AB44}"/>
              </a:ext>
            </a:extLst>
          </p:cNvPr>
          <p:cNvSpPr txBox="1"/>
          <p:nvPr/>
        </p:nvSpPr>
        <p:spPr>
          <a:xfrm>
            <a:off x="3352800" y="685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a computer?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3D6C3-1245-DBBD-38E4-CCBA15C60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438400"/>
            <a:ext cx="4876800" cy="32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1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EA46B-04D2-FBBB-BE36-9885A3D606B6}"/>
              </a:ext>
            </a:extLst>
          </p:cNvPr>
          <p:cNvSpPr txBox="1"/>
          <p:nvPr/>
        </p:nvSpPr>
        <p:spPr>
          <a:xfrm>
            <a:off x="3352800" y="685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a computer?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FD4FE-CFE4-A02A-3D8B-0F4DFC57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51531"/>
            <a:ext cx="3251499" cy="21341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665AA-106C-39A7-F57F-A31AD3DB21EC}"/>
              </a:ext>
            </a:extLst>
          </p:cNvPr>
          <p:cNvSpPr txBox="1"/>
          <p:nvPr/>
        </p:nvSpPr>
        <p:spPr>
          <a:xfrm>
            <a:off x="3581400" y="3048000"/>
            <a:ext cx="413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magical box that does stuff</a:t>
            </a:r>
          </a:p>
        </p:txBody>
      </p:sp>
      <p:pic>
        <p:nvPicPr>
          <p:cNvPr id="10" name="Picture 4" descr="Ian McKellen wants to play Gandalf in Amazon 'Rings' series - CNET">
            <a:extLst>
              <a:ext uri="{FF2B5EF4-FFF2-40B4-BE49-F238E27FC236}">
                <a16:creationId xmlns:a16="http://schemas.microsoft.com/office/drawing/2014/main" id="{9FD01429-1C07-79F3-C15B-E851C1F0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476" y="2361906"/>
            <a:ext cx="2134188" cy="21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his cute and adorable leprechaun clip art is great for use on your Irish  projects, St. Des… | St patricks day pictures, St patricks day clipart,  Leprechaun clipart">
            <a:extLst>
              <a:ext uri="{FF2B5EF4-FFF2-40B4-BE49-F238E27FC236}">
                <a16:creationId xmlns:a16="http://schemas.microsoft.com/office/drawing/2014/main" id="{3932CFF6-BF4F-F944-4285-38A5BB034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92" y="2280920"/>
            <a:ext cx="2021548" cy="21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Unicorn Images | Free Vectors, Stock Photos &amp; PSD">
            <a:extLst>
              <a:ext uri="{FF2B5EF4-FFF2-40B4-BE49-F238E27FC236}">
                <a16:creationId xmlns:a16="http://schemas.microsoft.com/office/drawing/2014/main" id="{382A9F55-E71D-86B9-61E4-55B19535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5466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Eleven (Stranger Things) - Wikipedia">
            <a:extLst>
              <a:ext uri="{FF2B5EF4-FFF2-40B4-BE49-F238E27FC236}">
                <a16:creationId xmlns:a16="http://schemas.microsoft.com/office/drawing/2014/main" id="{BFF96517-126C-D9A8-68D1-C1DF20BC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77" y="4192152"/>
            <a:ext cx="1609031" cy="20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7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31DEB2-5A2A-53E1-E28F-E5FD0C999A7C}"/>
              </a:ext>
            </a:extLst>
          </p:cNvPr>
          <p:cNvSpPr txBox="1"/>
          <p:nvPr/>
        </p:nvSpPr>
        <p:spPr>
          <a:xfrm>
            <a:off x="3352800" y="685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a computer?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9B02C-802B-A019-C3C9-C812C0E7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51531"/>
            <a:ext cx="3251499" cy="21341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5A6C5C-3212-DF34-ED75-DBDB90876BF6}"/>
              </a:ext>
            </a:extLst>
          </p:cNvPr>
          <p:cNvSpPr txBox="1"/>
          <p:nvPr/>
        </p:nvSpPr>
        <p:spPr>
          <a:xfrm>
            <a:off x="2286000" y="3013501"/>
            <a:ext cx="8190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semi-</a:t>
            </a:r>
            <a:r>
              <a:rPr lang="en-US" sz="2400" dirty="0"/>
              <a:t>magical box that </a:t>
            </a:r>
            <a:r>
              <a:rPr lang="en-US" sz="2400" strike="sngStrike" dirty="0"/>
              <a:t>does stuff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executes instructions</a:t>
            </a:r>
          </a:p>
          <a:p>
            <a:endParaRPr lang="en-US" sz="2400" strike="sngStrike" dirty="0"/>
          </a:p>
        </p:txBody>
      </p:sp>
      <p:pic>
        <p:nvPicPr>
          <p:cNvPr id="15" name="Picture 2" descr="What is a Motherboard?">
            <a:extLst>
              <a:ext uri="{FF2B5EF4-FFF2-40B4-BE49-F238E27FC236}">
                <a16:creationId xmlns:a16="http://schemas.microsoft.com/office/drawing/2014/main" id="{1135AB25-6F7A-B071-188D-16AF3686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657600"/>
            <a:ext cx="170328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08A008-98EB-2581-415C-DFEEA21911F5}"/>
              </a:ext>
            </a:extLst>
          </p:cNvPr>
          <p:cNvCxnSpPr>
            <a:cxnSpLocks/>
          </p:cNvCxnSpPr>
          <p:nvPr/>
        </p:nvCxnSpPr>
        <p:spPr>
          <a:xfrm flipV="1">
            <a:off x="6477000" y="3766012"/>
            <a:ext cx="1295400" cy="12631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E9C6C3-F935-C2F9-A155-7FF3BD8A8059}"/>
              </a:ext>
            </a:extLst>
          </p:cNvPr>
          <p:cNvCxnSpPr>
            <a:cxnSpLocks/>
          </p:cNvCxnSpPr>
          <p:nvPr/>
        </p:nvCxnSpPr>
        <p:spPr>
          <a:xfrm>
            <a:off x="6477000" y="5036571"/>
            <a:ext cx="1295400" cy="4710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01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04E46-DF67-84FB-8A3F-CF5247B81CFC}"/>
              </a:ext>
            </a:extLst>
          </p:cNvPr>
          <p:cNvSpPr txBox="1"/>
          <p:nvPr/>
        </p:nvSpPr>
        <p:spPr>
          <a:xfrm>
            <a:off x="1973580" y="169212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so magical about a computer?</a:t>
            </a:r>
          </a:p>
        </p:txBody>
      </p:sp>
      <p:pic>
        <p:nvPicPr>
          <p:cNvPr id="8" name="Picture 4" descr="TOP 07, USES OF THE COMPUTER IN OUR DAILY LIVES - Drafterscorner">
            <a:extLst>
              <a:ext uri="{FF2B5EF4-FFF2-40B4-BE49-F238E27FC236}">
                <a16:creationId xmlns:a16="http://schemas.microsoft.com/office/drawing/2014/main" id="{7917F7DF-E57C-D4C1-0502-7C0DEF3B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63" y="1553796"/>
            <a:ext cx="2356345" cy="176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mputer Science Research Is Lacking In These Key Areas">
            <a:extLst>
              <a:ext uri="{FF2B5EF4-FFF2-40B4-BE49-F238E27FC236}">
                <a16:creationId xmlns:a16="http://schemas.microsoft.com/office/drawing/2014/main" id="{A9097AA8-DF3F-D37D-B29A-D836FE49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9" y="1638777"/>
            <a:ext cx="2844007" cy="159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orPRO Doorstop - Things not to use as a doorstop">
            <a:extLst>
              <a:ext uri="{FF2B5EF4-FFF2-40B4-BE49-F238E27FC236}">
                <a16:creationId xmlns:a16="http://schemas.microsoft.com/office/drawing/2014/main" id="{8C361E12-29A3-488C-6194-4C031832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68" y="1662636"/>
            <a:ext cx="2264701" cy="14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amer Ninja announces huge shakeup to the world of streaming video games -  Article - Bardown">
            <a:extLst>
              <a:ext uri="{FF2B5EF4-FFF2-40B4-BE49-F238E27FC236}">
                <a16:creationId xmlns:a16="http://schemas.microsoft.com/office/drawing/2014/main" id="{9A1F494A-87D5-30AA-53E9-438565D6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63" y="1659357"/>
            <a:ext cx="2667000" cy="15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384971-E175-3F84-DF14-18F61EE73B03}"/>
              </a:ext>
            </a:extLst>
          </p:cNvPr>
          <p:cNvSpPr txBox="1"/>
          <p:nvPr/>
        </p:nvSpPr>
        <p:spPr>
          <a:xfrm>
            <a:off x="2944208" y="949966"/>
            <a:ext cx="6388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use computers every day for many different things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EF1B-777A-FE88-C379-16748D71F02D}"/>
              </a:ext>
            </a:extLst>
          </p:cNvPr>
          <p:cNvSpPr txBox="1"/>
          <p:nvPr/>
        </p:nvSpPr>
        <p:spPr>
          <a:xfrm>
            <a:off x="587863" y="3541920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But,</a:t>
            </a:r>
          </a:p>
        </p:txBody>
      </p:sp>
    </p:spTree>
    <p:extLst>
      <p:ext uri="{BB962C8B-B14F-4D97-AF65-F5344CB8AC3E}">
        <p14:creationId xmlns:p14="http://schemas.microsoft.com/office/powerpoint/2010/main" val="331718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04E46-DF67-84FB-8A3F-CF5247B81CFC}"/>
              </a:ext>
            </a:extLst>
          </p:cNvPr>
          <p:cNvSpPr txBox="1"/>
          <p:nvPr/>
        </p:nvSpPr>
        <p:spPr>
          <a:xfrm>
            <a:off x="1973580" y="169212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so magical about a computer?</a:t>
            </a:r>
          </a:p>
        </p:txBody>
      </p:sp>
      <p:pic>
        <p:nvPicPr>
          <p:cNvPr id="8" name="Picture 4" descr="TOP 07, USES OF THE COMPUTER IN OUR DAILY LIVES - Drafterscorner">
            <a:extLst>
              <a:ext uri="{FF2B5EF4-FFF2-40B4-BE49-F238E27FC236}">
                <a16:creationId xmlns:a16="http://schemas.microsoft.com/office/drawing/2014/main" id="{7917F7DF-E57C-D4C1-0502-7C0DEF3B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63" y="1553796"/>
            <a:ext cx="2356345" cy="176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mputer Science Research Is Lacking In These Key Areas">
            <a:extLst>
              <a:ext uri="{FF2B5EF4-FFF2-40B4-BE49-F238E27FC236}">
                <a16:creationId xmlns:a16="http://schemas.microsoft.com/office/drawing/2014/main" id="{A9097AA8-DF3F-D37D-B29A-D836FE49B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19" y="1638777"/>
            <a:ext cx="2844007" cy="159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oorPRO Doorstop - Things not to use as a doorstop">
            <a:extLst>
              <a:ext uri="{FF2B5EF4-FFF2-40B4-BE49-F238E27FC236}">
                <a16:creationId xmlns:a16="http://schemas.microsoft.com/office/drawing/2014/main" id="{8C361E12-29A3-488C-6194-4C031832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968" y="1662636"/>
            <a:ext cx="2264701" cy="149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Gamer Ninja announces huge shakeup to the world of streaming video games -  Article - Bardown">
            <a:extLst>
              <a:ext uri="{FF2B5EF4-FFF2-40B4-BE49-F238E27FC236}">
                <a16:creationId xmlns:a16="http://schemas.microsoft.com/office/drawing/2014/main" id="{9A1F494A-87D5-30AA-53E9-438565D6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63" y="1659357"/>
            <a:ext cx="2667000" cy="15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384971-E175-3F84-DF14-18F61EE73B03}"/>
              </a:ext>
            </a:extLst>
          </p:cNvPr>
          <p:cNvSpPr txBox="1"/>
          <p:nvPr/>
        </p:nvSpPr>
        <p:spPr>
          <a:xfrm>
            <a:off x="2944208" y="949966"/>
            <a:ext cx="6388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use computers every day for many different things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4EF1B-777A-FE88-C379-16748D71F02D}"/>
              </a:ext>
            </a:extLst>
          </p:cNvPr>
          <p:cNvSpPr txBox="1"/>
          <p:nvPr/>
        </p:nvSpPr>
        <p:spPr>
          <a:xfrm>
            <a:off x="587863" y="3541920"/>
            <a:ext cx="731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21FBB3-81C0-A8A4-B48F-9F4DEB8B3661}"/>
              </a:ext>
            </a:extLst>
          </p:cNvPr>
          <p:cNvSpPr txBox="1"/>
          <p:nvPr/>
        </p:nvSpPr>
        <p:spPr>
          <a:xfrm>
            <a:off x="1698946" y="3871606"/>
            <a:ext cx="838402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Computers only understand instructions in the form of 0s and 1s (binary)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FA628-9E34-644C-A07E-600BC45E8E8A}"/>
              </a:ext>
            </a:extLst>
          </p:cNvPr>
          <p:cNvSpPr txBox="1"/>
          <p:nvPr/>
        </p:nvSpPr>
        <p:spPr>
          <a:xfrm>
            <a:off x="5204146" y="3502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Big Idea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EBDF4-2B76-6D27-5D15-17171D508CBD}"/>
              </a:ext>
            </a:extLst>
          </p:cNvPr>
          <p:cNvSpPr txBox="1"/>
          <p:nvPr/>
        </p:nvSpPr>
        <p:spPr>
          <a:xfrm>
            <a:off x="838200" y="526447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Welcome to CSCI 132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AAB0A-9048-31DD-85C4-527C0E55C0AB}"/>
              </a:ext>
            </a:extLst>
          </p:cNvPr>
          <p:cNvSpPr txBox="1"/>
          <p:nvPr/>
        </p:nvSpPr>
        <p:spPr>
          <a:xfrm>
            <a:off x="5257800" y="496339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01010111 01100101 01101100 01100011 01101111 01101101 01100101 00100000 01110100 01101111 00100000 01000011 01010011 01000011 01001001 00100000 00110100 00110111 00110110 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C6AB7299-5745-2248-F10A-1C6CD5619479}"/>
              </a:ext>
            </a:extLst>
          </p:cNvPr>
          <p:cNvSpPr/>
          <p:nvPr/>
        </p:nvSpPr>
        <p:spPr>
          <a:xfrm>
            <a:off x="3200400" y="5115965"/>
            <a:ext cx="685800" cy="666353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8AA4C1-A39E-8255-FB02-E523F57EB1BE}"/>
              </a:ext>
            </a:extLst>
          </p:cNvPr>
          <p:cNvGrpSpPr/>
          <p:nvPr/>
        </p:nvGrpSpPr>
        <p:grpSpPr>
          <a:xfrm>
            <a:off x="10116061" y="3942793"/>
            <a:ext cx="1148400" cy="1014480"/>
            <a:chOff x="10192261" y="3611870"/>
            <a:chExt cx="1148400" cy="10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CFA9EEB-03FC-610D-8CBA-0689AA3C42AB}"/>
                    </a:ext>
                  </a:extLst>
                </p14:cNvPr>
                <p14:cNvContentPartPr/>
                <p14:nvPr/>
              </p14:nvContentPartPr>
              <p14:xfrm>
                <a:off x="10301341" y="3611870"/>
                <a:ext cx="1039320" cy="1014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42A8A3-A429-0D5B-0346-2628E749D0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238341" y="3548870"/>
                  <a:ext cx="116496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C76FCF-38E7-0C59-93AF-35DA4DEB96F6}"/>
                    </a:ext>
                  </a:extLst>
                </p14:cNvPr>
                <p14:cNvContentPartPr/>
                <p14:nvPr/>
              </p14:nvContentPartPr>
              <p14:xfrm>
                <a:off x="10192261" y="4294790"/>
                <a:ext cx="273600" cy="293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E18CB2-696C-35E8-0E96-AAE2E8BFA7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29621" y="4232150"/>
                  <a:ext cx="399240" cy="41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239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7BE5B-0271-00B1-DC9F-C8D9F3E5D0F2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757948-62C3-32B2-76E8-259606E2B5FD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???????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29EC23-F933-E144-859D-8A8CF1BE682A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??????</a:t>
            </a:r>
          </a:p>
        </p:txBody>
      </p:sp>
    </p:spTree>
    <p:extLst>
      <p:ext uri="{BB962C8B-B14F-4D97-AF65-F5344CB8AC3E}">
        <p14:creationId xmlns:p14="http://schemas.microsoft.com/office/powerpoint/2010/main" val="1090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8C138-9806-AFC5-D0F3-2B714DE6FAA8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369251-D5F2-0ABC-1157-3B7DC2A8376C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???????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6CA0C1-DA37-DDA6-E062-C245624E118A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AC453-4B02-B590-D6DD-65A8914C5ECB}"/>
              </a:ext>
            </a:extLst>
          </p:cNvPr>
          <p:cNvSpPr txBox="1"/>
          <p:nvPr/>
        </p:nvSpPr>
        <p:spPr>
          <a:xfrm>
            <a:off x="5791200" y="3200400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</p:spTree>
    <p:extLst>
      <p:ext uri="{BB962C8B-B14F-4D97-AF65-F5344CB8AC3E}">
        <p14:creationId xmlns:p14="http://schemas.microsoft.com/office/powerpoint/2010/main" val="104987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8C138-9806-AFC5-D0F3-2B714DE6FAA8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EBE69-AB9A-E019-1686-79AD2017E4ED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84BB8B-E0BB-1B88-AFC9-5A32A4B9F84D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81EE5-9DE9-E3AF-8D86-EBD1329C5E79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BFB2E-515C-7324-B864-29B2F6C3F671}"/>
              </a:ext>
            </a:extLst>
          </p:cNvPr>
          <p:cNvSpPr txBox="1"/>
          <p:nvPr/>
        </p:nvSpPr>
        <p:spPr>
          <a:xfrm>
            <a:off x="5791200" y="3200400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84736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8C138-9806-AFC5-D0F3-2B714DE6FAA8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EBE69-AB9A-E019-1686-79AD2017E4ED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84BB8B-E0BB-1B88-AFC9-5A32A4B9F84D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81EE5-9DE9-E3AF-8D86-EBD1329C5E79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BFB2E-515C-7324-B864-29B2F6C3F671}"/>
              </a:ext>
            </a:extLst>
          </p:cNvPr>
          <p:cNvSpPr txBox="1"/>
          <p:nvPr/>
        </p:nvSpPr>
        <p:spPr>
          <a:xfrm>
            <a:off x="5791200" y="3200400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139D-7062-0C43-880B-6BF84C605F11}"/>
              </a:ext>
            </a:extLst>
          </p:cNvPr>
          <p:cNvSpPr txBox="1"/>
          <p:nvPr/>
        </p:nvSpPr>
        <p:spPr>
          <a:xfrm>
            <a:off x="1490665" y="55626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Symbiotic relationship</a:t>
            </a:r>
          </a:p>
        </p:txBody>
      </p:sp>
      <p:pic>
        <p:nvPicPr>
          <p:cNvPr id="7" name="Picture 4" descr="Symbiosis - Wikipedia">
            <a:extLst>
              <a:ext uri="{FF2B5EF4-FFF2-40B4-BE49-F238E27FC236}">
                <a16:creationId xmlns:a16="http://schemas.microsoft.com/office/drawing/2014/main" id="{A71F1DA3-5E54-B456-2A25-C9779FB0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5" y="5158122"/>
            <a:ext cx="1660941" cy="12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15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8C138-9806-AFC5-D0F3-2B714DE6FAA8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EBE69-AB9A-E019-1686-79AD2017E4ED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84BB8B-E0BB-1B88-AFC9-5A32A4B9F84D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81EE5-9DE9-E3AF-8D86-EBD1329C5E79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BFB2E-515C-7324-B864-29B2F6C3F671}"/>
              </a:ext>
            </a:extLst>
          </p:cNvPr>
          <p:cNvSpPr txBox="1"/>
          <p:nvPr/>
        </p:nvSpPr>
        <p:spPr>
          <a:xfrm>
            <a:off x="5791200" y="3200400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139D-7062-0C43-880B-6BF84C605F11}"/>
              </a:ext>
            </a:extLst>
          </p:cNvPr>
          <p:cNvSpPr txBox="1"/>
          <p:nvPr/>
        </p:nvSpPr>
        <p:spPr>
          <a:xfrm>
            <a:off x="1490665" y="55626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Symbiotic relationship</a:t>
            </a:r>
          </a:p>
        </p:txBody>
      </p:sp>
      <p:pic>
        <p:nvPicPr>
          <p:cNvPr id="7" name="Picture 4" descr="Symbiosis - Wikipedia">
            <a:extLst>
              <a:ext uri="{FF2B5EF4-FFF2-40B4-BE49-F238E27FC236}">
                <a16:creationId xmlns:a16="http://schemas.microsoft.com/office/drawing/2014/main" id="{A71F1DA3-5E54-B456-2A25-C9779FB0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5" y="5158122"/>
            <a:ext cx="1660941" cy="12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22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152400" y="73967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9B941-0C63-A88D-4B20-D09DCD9EDA91}"/>
              </a:ext>
            </a:extLst>
          </p:cNvPr>
          <p:cNvSpPr txBox="1"/>
          <p:nvPr/>
        </p:nvSpPr>
        <p:spPr>
          <a:xfrm>
            <a:off x="1143000" y="1219200"/>
            <a:ext cx="82109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Fill out the course questionnaire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 1 posted (Due 1/24) (really easy)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sure you get an IDE downloaded before next week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5E828F-31FB-BBE2-9E1F-193229A77839}"/>
              </a:ext>
            </a:extLst>
          </p:cNvPr>
          <p:cNvSpPr txBox="1"/>
          <p:nvPr/>
        </p:nvSpPr>
        <p:spPr>
          <a:xfrm>
            <a:off x="571500" y="1524000"/>
            <a:ext cx="5541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physical</a:t>
            </a:r>
            <a:r>
              <a:rPr lang="en-US" sz="2800" dirty="0"/>
              <a:t> parts of a computer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7E45FB-7E9B-7D1D-0B61-A4B1521C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472896"/>
            <a:ext cx="2950654" cy="1501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99D869-2ACB-A3F7-4DCD-65C94BFB1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343400"/>
            <a:ext cx="1654328" cy="1876582"/>
          </a:xfrm>
          <a:prstGeom prst="rect">
            <a:avLst/>
          </a:prstGeom>
        </p:spPr>
      </p:pic>
      <p:pic>
        <p:nvPicPr>
          <p:cNvPr id="16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0618B409-8BD8-64F1-B83F-7DB3AE75A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00400"/>
            <a:ext cx="2603447" cy="15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mazon.com: SteelSeries Apex Pro Mechanical Gaming Keyboard – Adjustable  Actuation Switches – World's Fastest Mechanical Keyboard – OLED Smart  Display – RGB Backlit : Video Games">
            <a:extLst>
              <a:ext uri="{FF2B5EF4-FFF2-40B4-BE49-F238E27FC236}">
                <a16:creationId xmlns:a16="http://schemas.microsoft.com/office/drawing/2014/main" id="{B93049AF-542C-4BCD-A496-1505FDAF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60" y="4744614"/>
            <a:ext cx="1634589" cy="1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umputer Dukan">
            <a:extLst>
              <a:ext uri="{FF2B5EF4-FFF2-40B4-BE49-F238E27FC236}">
                <a16:creationId xmlns:a16="http://schemas.microsoft.com/office/drawing/2014/main" id="{C52249DF-F9F0-2EB4-7372-5D8A724E1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593" y="3007869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Network interface controller - Wikipedia">
            <a:extLst>
              <a:ext uri="{FF2B5EF4-FFF2-40B4-BE49-F238E27FC236}">
                <a16:creationId xmlns:a16="http://schemas.microsoft.com/office/drawing/2014/main" id="{818097B5-C0E3-7F31-CC71-995F0E0E1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296" y="4664364"/>
            <a:ext cx="1952184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702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596AFE-D975-1B87-311D-B33AB16BF6F8}"/>
              </a:ext>
            </a:extLst>
          </p:cNvPr>
          <p:cNvSpPr/>
          <p:nvPr/>
        </p:nvSpPr>
        <p:spPr>
          <a:xfrm>
            <a:off x="63246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8FEC6-FA93-8230-1584-A3500E11971E}"/>
              </a:ext>
            </a:extLst>
          </p:cNvPr>
          <p:cNvSpPr/>
          <p:nvPr/>
        </p:nvSpPr>
        <p:spPr>
          <a:xfrm>
            <a:off x="58674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26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596AFE-D975-1B87-311D-B33AB16BF6F8}"/>
              </a:ext>
            </a:extLst>
          </p:cNvPr>
          <p:cNvSpPr/>
          <p:nvPr/>
        </p:nvSpPr>
        <p:spPr>
          <a:xfrm>
            <a:off x="63246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8FEC6-FA93-8230-1584-A3500E11971E}"/>
              </a:ext>
            </a:extLst>
          </p:cNvPr>
          <p:cNvSpPr/>
          <p:nvPr/>
        </p:nvSpPr>
        <p:spPr>
          <a:xfrm>
            <a:off x="58674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6AA37-2F5A-15B4-97AA-BCF7D69AE899}"/>
              </a:ext>
            </a:extLst>
          </p:cNvPr>
          <p:cNvSpPr txBox="1"/>
          <p:nvPr/>
        </p:nvSpPr>
        <p:spPr>
          <a:xfrm>
            <a:off x="6861190" y="13752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</p:spTree>
    <p:extLst>
      <p:ext uri="{BB962C8B-B14F-4D97-AF65-F5344CB8AC3E}">
        <p14:creationId xmlns:p14="http://schemas.microsoft.com/office/powerpoint/2010/main" val="3061264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210A8-CA05-7C3E-E3FF-CAA5BC92C0F7}"/>
              </a:ext>
            </a:extLst>
          </p:cNvPr>
          <p:cNvSpPr txBox="1"/>
          <p:nvPr/>
        </p:nvSpPr>
        <p:spPr>
          <a:xfrm>
            <a:off x="5885463" y="1770631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does it “execute” instructions?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DC6D8-8F17-6FCA-77CB-C3F74E2B2023}"/>
              </a:ext>
            </a:extLst>
          </p:cNvPr>
          <p:cNvSpPr txBox="1"/>
          <p:nvPr/>
        </p:nvSpPr>
        <p:spPr>
          <a:xfrm>
            <a:off x="4737626" y="227090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CPU receives instructions from another part of the computer</a:t>
            </a:r>
          </a:p>
        </p:txBody>
      </p:sp>
      <p:pic>
        <p:nvPicPr>
          <p:cNvPr id="14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8D631483-B698-2EC9-D717-9CB73687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98" y="139809"/>
            <a:ext cx="2209800" cy="12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FA6B-15CD-E06B-E871-EDA00E5755A1}"/>
              </a:ext>
            </a:extLst>
          </p:cNvPr>
          <p:cNvSpPr txBox="1"/>
          <p:nvPr/>
        </p:nvSpPr>
        <p:spPr>
          <a:xfrm>
            <a:off x="6112042" y="284257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0011011010110101001</a:t>
            </a:r>
          </a:p>
        </p:txBody>
      </p:sp>
    </p:spTree>
    <p:extLst>
      <p:ext uri="{BB962C8B-B14F-4D97-AF65-F5344CB8AC3E}">
        <p14:creationId xmlns:p14="http://schemas.microsoft.com/office/powerpoint/2010/main" val="107738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210A8-CA05-7C3E-E3FF-CAA5BC92C0F7}"/>
              </a:ext>
            </a:extLst>
          </p:cNvPr>
          <p:cNvSpPr txBox="1"/>
          <p:nvPr/>
        </p:nvSpPr>
        <p:spPr>
          <a:xfrm>
            <a:off x="5885463" y="1770631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does it “execute” instructions?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DC6D8-8F17-6FCA-77CB-C3F74E2B2023}"/>
              </a:ext>
            </a:extLst>
          </p:cNvPr>
          <p:cNvSpPr txBox="1"/>
          <p:nvPr/>
        </p:nvSpPr>
        <p:spPr>
          <a:xfrm>
            <a:off x="4737626" y="227090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CPU receives instructions from another part of the computer</a:t>
            </a:r>
          </a:p>
        </p:txBody>
      </p:sp>
      <p:pic>
        <p:nvPicPr>
          <p:cNvPr id="14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8D631483-B698-2EC9-D717-9CB73687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98" y="139809"/>
            <a:ext cx="2209800" cy="12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FA6B-15CD-E06B-E871-EDA00E5755A1}"/>
              </a:ext>
            </a:extLst>
          </p:cNvPr>
          <p:cNvSpPr txBox="1"/>
          <p:nvPr/>
        </p:nvSpPr>
        <p:spPr>
          <a:xfrm>
            <a:off x="6112042" y="284257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0011011010110101001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A7A1-1FCF-BE26-D200-2570DC2FE696}"/>
              </a:ext>
            </a:extLst>
          </p:cNvPr>
          <p:cNvSpPr txBox="1"/>
          <p:nvPr/>
        </p:nvSpPr>
        <p:spPr>
          <a:xfrm>
            <a:off x="5486400" y="3639851"/>
            <a:ext cx="465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deciphers these instructions by using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D0A63-E6EE-E65C-F09C-AFCD612B7316}"/>
              </a:ext>
            </a:extLst>
          </p:cNvPr>
          <p:cNvSpPr/>
          <p:nvPr/>
        </p:nvSpPr>
        <p:spPr>
          <a:xfrm>
            <a:off x="5913537" y="4006152"/>
            <a:ext cx="437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Electricity™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163D9-0E5E-FCD0-D693-05B77F0FC7C9}"/>
              </a:ext>
            </a:extLst>
          </p:cNvPr>
          <p:cNvSpPr txBox="1"/>
          <p:nvPr/>
        </p:nvSpPr>
        <p:spPr>
          <a:xfrm>
            <a:off x="4419600" y="4962631"/>
            <a:ext cx="520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then executes the appropriate </a:t>
            </a:r>
            <a:r>
              <a:rPr lang="en-US" b="1" dirty="0"/>
              <a:t>operation</a:t>
            </a:r>
            <a:r>
              <a:rPr lang="en-US" dirty="0"/>
              <a:t> based on the instruction</a:t>
            </a:r>
          </a:p>
        </p:txBody>
      </p:sp>
      <p:pic>
        <p:nvPicPr>
          <p:cNvPr id="17" name="Picture 2" descr="Arithmetic logic unit - Wikipedia">
            <a:extLst>
              <a:ext uri="{FF2B5EF4-FFF2-40B4-BE49-F238E27FC236}">
                <a16:creationId xmlns:a16="http://schemas.microsoft.com/office/drawing/2014/main" id="{16BC5982-3C08-1F3A-AFAC-1023A681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44" y="5296811"/>
            <a:ext cx="1906930" cy="10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NOR logic - Wikipedia">
            <a:extLst>
              <a:ext uri="{FF2B5EF4-FFF2-40B4-BE49-F238E27FC236}">
                <a16:creationId xmlns:a16="http://schemas.microsoft.com/office/drawing/2014/main" id="{F8449CD8-64A6-7303-DA6A-85BC7A56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38" y="4481688"/>
            <a:ext cx="2151561" cy="8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NPN Transistor: Application and Circuit Working Principles">
            <a:extLst>
              <a:ext uri="{FF2B5EF4-FFF2-40B4-BE49-F238E27FC236}">
                <a16:creationId xmlns:a16="http://schemas.microsoft.com/office/drawing/2014/main" id="{4E6C489A-A553-95F6-145C-B037671E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6" y="3172496"/>
            <a:ext cx="1125393" cy="10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2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210A8-CA05-7C3E-E3FF-CAA5BC92C0F7}"/>
              </a:ext>
            </a:extLst>
          </p:cNvPr>
          <p:cNvSpPr txBox="1"/>
          <p:nvPr/>
        </p:nvSpPr>
        <p:spPr>
          <a:xfrm>
            <a:off x="5885463" y="1770631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does it “execute” instructions?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DC6D8-8F17-6FCA-77CB-C3F74E2B2023}"/>
              </a:ext>
            </a:extLst>
          </p:cNvPr>
          <p:cNvSpPr txBox="1"/>
          <p:nvPr/>
        </p:nvSpPr>
        <p:spPr>
          <a:xfrm>
            <a:off x="4737626" y="227090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CPU receives instructions from another part of the computer</a:t>
            </a:r>
          </a:p>
        </p:txBody>
      </p:sp>
      <p:pic>
        <p:nvPicPr>
          <p:cNvPr id="14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8D631483-B698-2EC9-D717-9CB73687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98" y="139809"/>
            <a:ext cx="2209800" cy="12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FA6B-15CD-E06B-E871-EDA00E5755A1}"/>
              </a:ext>
            </a:extLst>
          </p:cNvPr>
          <p:cNvSpPr txBox="1"/>
          <p:nvPr/>
        </p:nvSpPr>
        <p:spPr>
          <a:xfrm>
            <a:off x="6112042" y="284257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0011011010110101001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A7A1-1FCF-BE26-D200-2570DC2FE696}"/>
              </a:ext>
            </a:extLst>
          </p:cNvPr>
          <p:cNvSpPr txBox="1"/>
          <p:nvPr/>
        </p:nvSpPr>
        <p:spPr>
          <a:xfrm>
            <a:off x="5486400" y="3639851"/>
            <a:ext cx="465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deciphers these instructions by using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D0A63-E6EE-E65C-F09C-AFCD612B7316}"/>
              </a:ext>
            </a:extLst>
          </p:cNvPr>
          <p:cNvSpPr/>
          <p:nvPr/>
        </p:nvSpPr>
        <p:spPr>
          <a:xfrm>
            <a:off x="5913537" y="4006152"/>
            <a:ext cx="437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Electricity™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163D9-0E5E-FCD0-D693-05B77F0FC7C9}"/>
              </a:ext>
            </a:extLst>
          </p:cNvPr>
          <p:cNvSpPr txBox="1"/>
          <p:nvPr/>
        </p:nvSpPr>
        <p:spPr>
          <a:xfrm>
            <a:off x="4419600" y="4962631"/>
            <a:ext cx="520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then executes the appropriate </a:t>
            </a:r>
            <a:r>
              <a:rPr lang="en-US" b="1" dirty="0"/>
              <a:t>operation</a:t>
            </a:r>
            <a:r>
              <a:rPr lang="en-US" dirty="0"/>
              <a:t> based on the instruction</a:t>
            </a:r>
          </a:p>
        </p:txBody>
      </p:sp>
      <p:pic>
        <p:nvPicPr>
          <p:cNvPr id="17" name="Picture 2" descr="Arithmetic logic unit - Wikipedia">
            <a:extLst>
              <a:ext uri="{FF2B5EF4-FFF2-40B4-BE49-F238E27FC236}">
                <a16:creationId xmlns:a16="http://schemas.microsoft.com/office/drawing/2014/main" id="{16BC5982-3C08-1F3A-AFAC-1023A6814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44" y="5296811"/>
            <a:ext cx="1906930" cy="105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NOR logic - Wikipedia">
            <a:extLst>
              <a:ext uri="{FF2B5EF4-FFF2-40B4-BE49-F238E27FC236}">
                <a16:creationId xmlns:a16="http://schemas.microsoft.com/office/drawing/2014/main" id="{F8449CD8-64A6-7303-DA6A-85BC7A56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538" y="4481688"/>
            <a:ext cx="2151561" cy="89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NPN Transistor: Application and Circuit Working Principles">
            <a:extLst>
              <a:ext uri="{FF2B5EF4-FFF2-40B4-BE49-F238E27FC236}">
                <a16:creationId xmlns:a16="http://schemas.microsoft.com/office/drawing/2014/main" id="{4E6C489A-A553-95F6-145C-B037671E6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966" y="3172496"/>
            <a:ext cx="1125393" cy="106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icroprocessor - Map processor to circuit diagram - Electrical Engineering  Stack Exchange">
            <a:extLst>
              <a:ext uri="{FF2B5EF4-FFF2-40B4-BE49-F238E27FC236}">
                <a16:creationId xmlns:a16="http://schemas.microsoft.com/office/drawing/2014/main" id="{E1A78646-FC7D-0C6E-9C6A-ACA04850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083" y="111703"/>
            <a:ext cx="8258472" cy="612158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59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210A8-CA05-7C3E-E3FF-CAA5BC92C0F7}"/>
              </a:ext>
            </a:extLst>
          </p:cNvPr>
          <p:cNvSpPr txBox="1"/>
          <p:nvPr/>
        </p:nvSpPr>
        <p:spPr>
          <a:xfrm>
            <a:off x="5885463" y="1770631"/>
            <a:ext cx="4172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does it “execute” instructions?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DC6D8-8F17-6FCA-77CB-C3F74E2B2023}"/>
              </a:ext>
            </a:extLst>
          </p:cNvPr>
          <p:cNvSpPr txBox="1"/>
          <p:nvPr/>
        </p:nvSpPr>
        <p:spPr>
          <a:xfrm>
            <a:off x="4737626" y="2270904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CPU receives instructions from another part of the computer</a:t>
            </a:r>
          </a:p>
        </p:txBody>
      </p:sp>
      <p:pic>
        <p:nvPicPr>
          <p:cNvPr id="14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8D631483-B698-2EC9-D717-9CB73687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98" y="139809"/>
            <a:ext cx="2209800" cy="12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4FA6B-15CD-E06B-E871-EDA00E5755A1}"/>
              </a:ext>
            </a:extLst>
          </p:cNvPr>
          <p:cNvSpPr txBox="1"/>
          <p:nvPr/>
        </p:nvSpPr>
        <p:spPr>
          <a:xfrm>
            <a:off x="6112042" y="284257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0011011010110101001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A7A1-1FCF-BE26-D200-2570DC2FE696}"/>
              </a:ext>
            </a:extLst>
          </p:cNvPr>
          <p:cNvSpPr txBox="1"/>
          <p:nvPr/>
        </p:nvSpPr>
        <p:spPr>
          <a:xfrm>
            <a:off x="5486400" y="3639851"/>
            <a:ext cx="465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CPU deciphers these instructions by using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AD0A63-E6EE-E65C-F09C-AFCD612B7316}"/>
              </a:ext>
            </a:extLst>
          </p:cNvPr>
          <p:cNvSpPr/>
          <p:nvPr/>
        </p:nvSpPr>
        <p:spPr>
          <a:xfrm>
            <a:off x="5913537" y="4006152"/>
            <a:ext cx="437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Electricity™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163D9-0E5E-FCD0-D693-05B77F0FC7C9}"/>
              </a:ext>
            </a:extLst>
          </p:cNvPr>
          <p:cNvSpPr txBox="1"/>
          <p:nvPr/>
        </p:nvSpPr>
        <p:spPr>
          <a:xfrm>
            <a:off x="4419600" y="4962631"/>
            <a:ext cx="520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then executes the appropriate </a:t>
            </a:r>
            <a:r>
              <a:rPr lang="en-US" b="1" dirty="0"/>
              <a:t>operation</a:t>
            </a:r>
            <a:r>
              <a:rPr lang="en-US" dirty="0"/>
              <a:t> based on the instruction</a:t>
            </a:r>
          </a:p>
        </p:txBody>
      </p:sp>
    </p:spTree>
    <p:extLst>
      <p:ext uri="{BB962C8B-B14F-4D97-AF65-F5344CB8AC3E}">
        <p14:creationId xmlns:p14="http://schemas.microsoft.com/office/powerpoint/2010/main" val="305233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pic>
        <p:nvPicPr>
          <p:cNvPr id="14" name="Picture 2" descr="Socket vs. Core, CPU vs. Thread: The Evolution of x86 Architecture Terms -  VMware Customer Experience and Success">
            <a:extLst>
              <a:ext uri="{FF2B5EF4-FFF2-40B4-BE49-F238E27FC236}">
                <a16:creationId xmlns:a16="http://schemas.microsoft.com/office/drawing/2014/main" id="{8D631483-B698-2EC9-D717-9CB73687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98" y="139809"/>
            <a:ext cx="2209800" cy="12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0163D9-0E5E-FCD0-D693-05B77F0FC7C9}"/>
              </a:ext>
            </a:extLst>
          </p:cNvPr>
          <p:cNvSpPr txBox="1"/>
          <p:nvPr/>
        </p:nvSpPr>
        <p:spPr>
          <a:xfrm>
            <a:off x="4333977" y="1984207"/>
            <a:ext cx="520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then executes the appropriate </a:t>
            </a:r>
            <a:r>
              <a:rPr lang="en-US" b="1" dirty="0"/>
              <a:t>operation</a:t>
            </a:r>
            <a:r>
              <a:rPr lang="en-US" dirty="0"/>
              <a:t> based on the instruction</a:t>
            </a:r>
          </a:p>
        </p:txBody>
      </p:sp>
      <p:pic>
        <p:nvPicPr>
          <p:cNvPr id="5122" name="Picture 2" descr="Examples of x86 Instructions | Download Table">
            <a:extLst>
              <a:ext uri="{FF2B5EF4-FFF2-40B4-BE49-F238E27FC236}">
                <a16:creationId xmlns:a16="http://schemas.microsoft.com/office/drawing/2014/main" id="{05EAD242-3AEA-1AC7-CD8D-E74374D3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92" y="2662634"/>
            <a:ext cx="5038725" cy="36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69F59D-AEB8-8056-A694-C7879680C2B5}"/>
              </a:ext>
            </a:extLst>
          </p:cNvPr>
          <p:cNvSpPr txBox="1"/>
          <p:nvPr/>
        </p:nvSpPr>
        <p:spPr>
          <a:xfrm>
            <a:off x="9448800" y="342403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 consists of a small set (200-400) very basic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D2EB77-D381-EE24-909C-AB0FC6860476}"/>
              </a:ext>
            </a:extLst>
          </p:cNvPr>
          <p:cNvSpPr txBox="1"/>
          <p:nvPr/>
        </p:nvSpPr>
        <p:spPr>
          <a:xfrm>
            <a:off x="9536586" y="4748229"/>
            <a:ext cx="238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(Add stuff, move stuff, check a condition,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1341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63246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58674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6861190" y="13752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1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990600" y="17526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533400" y="16820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1527190" y="12990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31F9-1A87-3179-43C9-4AD584B0B320}"/>
              </a:ext>
            </a:extLst>
          </p:cNvPr>
          <p:cNvSpPr txBox="1"/>
          <p:nvPr/>
        </p:nvSpPr>
        <p:spPr>
          <a:xfrm>
            <a:off x="685800" y="3262881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 are stored here and prepared for the CPU</a:t>
            </a: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E33B8AD9-EAFC-CB7F-8FBE-E3E730CB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34544"/>
              </p:ext>
            </p:extLst>
          </p:nvPr>
        </p:nvGraphicFramePr>
        <p:xfrm>
          <a:off x="1374790" y="4038600"/>
          <a:ext cx="124459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599">
                  <a:extLst>
                    <a:ext uri="{9D8B030D-6E8A-4147-A177-3AD203B41FA5}">
                      <a16:colId xmlns:a16="http://schemas.microsoft.com/office/drawing/2014/main" val="1167805655"/>
                    </a:ext>
                  </a:extLst>
                </a:gridCol>
              </a:tblGrid>
              <a:tr h="17166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2374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Instruction1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919732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Instruction2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934854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Instruction3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595936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Instruction4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042931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47612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394"/>
                  </a:ext>
                </a:extLst>
              </a:tr>
              <a:tr h="171662">
                <a:tc>
                  <a:txBody>
                    <a:bodyPr/>
                    <a:lstStyle/>
                    <a:p>
                      <a:r>
                        <a:rPr lang="en-US" sz="105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544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5F4A97C-25BE-AFA7-D1A5-BA5AB2F8B3F6}"/>
              </a:ext>
            </a:extLst>
          </p:cNvPr>
          <p:cNvSpPr txBox="1"/>
          <p:nvPr/>
        </p:nvSpPr>
        <p:spPr>
          <a:xfrm>
            <a:off x="5587484" y="1149839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computer programs are executed, their instructions will eventually get stored in memory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9665E-AF46-852E-65E6-630D169CEE79}"/>
              </a:ext>
            </a:extLst>
          </p:cNvPr>
          <p:cNvSpPr txBox="1"/>
          <p:nvPr/>
        </p:nvSpPr>
        <p:spPr>
          <a:xfrm>
            <a:off x="5595662" y="2806524"/>
            <a:ext cx="2786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Temporary storage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DD4807-F47B-BC3F-1794-F26E0489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34825"/>
            <a:ext cx="3937516" cy="1973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CA7C12-C0C5-F1D0-333A-FAE5115FCE3E}"/>
              </a:ext>
            </a:extLst>
          </p:cNvPr>
          <p:cNvSpPr txBox="1"/>
          <p:nvPr/>
        </p:nvSpPr>
        <p:spPr>
          <a:xfrm>
            <a:off x="5558052" y="591474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RAM (Random Access Memory)</a:t>
            </a:r>
          </a:p>
        </p:txBody>
      </p:sp>
    </p:spTree>
    <p:extLst>
      <p:ext uri="{BB962C8B-B14F-4D97-AF65-F5344CB8AC3E}">
        <p14:creationId xmlns:p14="http://schemas.microsoft.com/office/powerpoint/2010/main" val="175132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CA190-D238-D15B-645F-67A196CA8E9D}"/>
              </a:ext>
            </a:extLst>
          </p:cNvPr>
          <p:cNvSpPr txBox="1"/>
          <p:nvPr/>
        </p:nvSpPr>
        <p:spPr>
          <a:xfrm>
            <a:off x="1828800" y="1600200"/>
            <a:ext cx="783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won’t be tested over any of today’s content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C51A85-CFF1-D083-AA79-492ECDDBBD67}"/>
              </a:ext>
            </a:extLst>
          </p:cNvPr>
          <p:cNvSpPr txBox="1"/>
          <p:nvPr/>
        </p:nvSpPr>
        <p:spPr>
          <a:xfrm>
            <a:off x="2514600" y="2667000"/>
            <a:ext cx="628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just helpful background information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5506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63246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58674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6861190" y="137520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18E1F-B253-FCE5-4898-4896C91DFE0A}"/>
              </a:ext>
            </a:extLst>
          </p:cNvPr>
          <p:cNvSpPr txBox="1"/>
          <p:nvPr/>
        </p:nvSpPr>
        <p:spPr>
          <a:xfrm>
            <a:off x="6248400" y="380616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A52F-EC47-6687-A3D8-74F4362BBB85}"/>
              </a:ext>
            </a:extLst>
          </p:cNvPr>
          <p:cNvSpPr txBox="1"/>
          <p:nvPr/>
        </p:nvSpPr>
        <p:spPr>
          <a:xfrm>
            <a:off x="5881568" y="547767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instructions to the CPU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61B9-2696-7B41-6473-0EB27AB3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194573"/>
            <a:ext cx="2667002" cy="13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54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8313845" y="1842512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7856645" y="1771964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8850435" y="13889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18E1F-B253-FCE5-4898-4896C91DFE0A}"/>
              </a:ext>
            </a:extLst>
          </p:cNvPr>
          <p:cNvSpPr txBox="1"/>
          <p:nvPr/>
        </p:nvSpPr>
        <p:spPr>
          <a:xfrm>
            <a:off x="8237645" y="381987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A52F-EC47-6687-A3D8-74F4362BBB85}"/>
              </a:ext>
            </a:extLst>
          </p:cNvPr>
          <p:cNvSpPr txBox="1"/>
          <p:nvPr/>
        </p:nvSpPr>
        <p:spPr>
          <a:xfrm>
            <a:off x="7870813" y="549139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instructions to the CPU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61B9-2696-7B41-6473-0EB27AB3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45" y="4208285"/>
            <a:ext cx="2667002" cy="1336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14:cNvPr>
              <p14:cNvContentPartPr/>
              <p14:nvPr/>
            </p14:nvContentPartPr>
            <p14:xfrm>
              <a:off x="4074373" y="3600429"/>
              <a:ext cx="3649680" cy="73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733" y="3591789"/>
                <a:ext cx="36673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14:cNvPr>
              <p14:cNvContentPartPr/>
              <p14:nvPr/>
            </p14:nvContentPartPr>
            <p14:xfrm>
              <a:off x="4088773" y="5631189"/>
              <a:ext cx="3659760" cy="48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773" y="5622549"/>
                <a:ext cx="3677400" cy="4996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E9208F-8E46-099A-B776-096F7FE3D6B3}"/>
              </a:ext>
            </a:extLst>
          </p:cNvPr>
          <p:cNvSpPr txBox="1"/>
          <p:nvPr/>
        </p:nvSpPr>
        <p:spPr>
          <a:xfrm>
            <a:off x="4684778" y="432721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Next Instruction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0E90-7487-82BB-A4C9-70CC1C6E512D}"/>
              </a:ext>
            </a:extLst>
          </p:cNvPr>
          <p:cNvSpPr txBox="1"/>
          <p:nvPr/>
        </p:nvSpPr>
        <p:spPr>
          <a:xfrm>
            <a:off x="4684778" y="48056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 and Execute</a:t>
            </a:r>
          </a:p>
        </p:txBody>
      </p:sp>
    </p:spTree>
    <p:extLst>
      <p:ext uri="{BB962C8B-B14F-4D97-AF65-F5344CB8AC3E}">
        <p14:creationId xmlns:p14="http://schemas.microsoft.com/office/powerpoint/2010/main" val="1697900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8313845" y="1842512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7856645" y="1771964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8850435" y="13889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18E1F-B253-FCE5-4898-4896C91DFE0A}"/>
              </a:ext>
            </a:extLst>
          </p:cNvPr>
          <p:cNvSpPr txBox="1"/>
          <p:nvPr/>
        </p:nvSpPr>
        <p:spPr>
          <a:xfrm>
            <a:off x="8237645" y="381987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A52F-EC47-6687-A3D8-74F4362BBB85}"/>
              </a:ext>
            </a:extLst>
          </p:cNvPr>
          <p:cNvSpPr txBox="1"/>
          <p:nvPr/>
        </p:nvSpPr>
        <p:spPr>
          <a:xfrm>
            <a:off x="7870813" y="549139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instructions to the CPU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61B9-2696-7B41-6473-0EB27AB3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45" y="4208285"/>
            <a:ext cx="2667002" cy="1336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14:cNvPr>
              <p14:cNvContentPartPr/>
              <p14:nvPr/>
            </p14:nvContentPartPr>
            <p14:xfrm>
              <a:off x="4074373" y="3600429"/>
              <a:ext cx="3649680" cy="73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373" y="3591429"/>
                <a:ext cx="36673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14:cNvPr>
              <p14:cNvContentPartPr/>
              <p14:nvPr/>
            </p14:nvContentPartPr>
            <p14:xfrm>
              <a:off x="4088773" y="5631189"/>
              <a:ext cx="3659760" cy="48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773" y="5622182"/>
                <a:ext cx="3677400" cy="49969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E9208F-8E46-099A-B776-096F7FE3D6B3}"/>
              </a:ext>
            </a:extLst>
          </p:cNvPr>
          <p:cNvSpPr txBox="1"/>
          <p:nvPr/>
        </p:nvSpPr>
        <p:spPr>
          <a:xfrm>
            <a:off x="4684778" y="432721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Next Instruction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0E90-7487-82BB-A4C9-70CC1C6E512D}"/>
              </a:ext>
            </a:extLst>
          </p:cNvPr>
          <p:cNvSpPr txBox="1"/>
          <p:nvPr/>
        </p:nvSpPr>
        <p:spPr>
          <a:xfrm>
            <a:off x="4684778" y="48056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 and Execute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1DD89-0964-258C-92CA-7291739D130F}"/>
              </a:ext>
            </a:extLst>
          </p:cNvPr>
          <p:cNvSpPr txBox="1"/>
          <p:nvPr/>
        </p:nvSpPr>
        <p:spPr>
          <a:xfrm>
            <a:off x="4876800" y="281940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forever…</a:t>
            </a:r>
          </a:p>
        </p:txBody>
      </p:sp>
    </p:spTree>
    <p:extLst>
      <p:ext uri="{BB962C8B-B14F-4D97-AF65-F5344CB8AC3E}">
        <p14:creationId xmlns:p14="http://schemas.microsoft.com/office/powerpoint/2010/main" val="3525532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8313845" y="1842512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7856645" y="1771964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8850435" y="13889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18E1F-B253-FCE5-4898-4896C91DFE0A}"/>
              </a:ext>
            </a:extLst>
          </p:cNvPr>
          <p:cNvSpPr txBox="1"/>
          <p:nvPr/>
        </p:nvSpPr>
        <p:spPr>
          <a:xfrm>
            <a:off x="8237645" y="381987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A52F-EC47-6687-A3D8-74F4362BBB85}"/>
              </a:ext>
            </a:extLst>
          </p:cNvPr>
          <p:cNvSpPr txBox="1"/>
          <p:nvPr/>
        </p:nvSpPr>
        <p:spPr>
          <a:xfrm>
            <a:off x="7870813" y="549139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instructions to the CPU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61B9-2696-7B41-6473-0EB27AB3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45" y="4208285"/>
            <a:ext cx="2667002" cy="1336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14:cNvPr>
              <p14:cNvContentPartPr/>
              <p14:nvPr/>
            </p14:nvContentPartPr>
            <p14:xfrm>
              <a:off x="4074373" y="3600429"/>
              <a:ext cx="3649680" cy="73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373" y="3591429"/>
                <a:ext cx="36673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14:cNvPr>
              <p14:cNvContentPartPr/>
              <p14:nvPr/>
            </p14:nvContentPartPr>
            <p14:xfrm>
              <a:off x="4088773" y="5631189"/>
              <a:ext cx="3659760" cy="48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773" y="5622182"/>
                <a:ext cx="3677400" cy="49969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E9208F-8E46-099A-B776-096F7FE3D6B3}"/>
              </a:ext>
            </a:extLst>
          </p:cNvPr>
          <p:cNvSpPr txBox="1"/>
          <p:nvPr/>
        </p:nvSpPr>
        <p:spPr>
          <a:xfrm>
            <a:off x="4684778" y="432721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Next Instruction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0E90-7487-82BB-A4C9-70CC1C6E512D}"/>
              </a:ext>
            </a:extLst>
          </p:cNvPr>
          <p:cNvSpPr txBox="1"/>
          <p:nvPr/>
        </p:nvSpPr>
        <p:spPr>
          <a:xfrm>
            <a:off x="4684778" y="48056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 and Execute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1DD89-0964-258C-92CA-7291739D130F}"/>
              </a:ext>
            </a:extLst>
          </p:cNvPr>
          <p:cNvSpPr txBox="1"/>
          <p:nvPr/>
        </p:nvSpPr>
        <p:spPr>
          <a:xfrm>
            <a:off x="4870117" y="373229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forever…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71C50B-A96F-F30A-8030-7618F1301A25}"/>
              </a:ext>
            </a:extLst>
          </p:cNvPr>
          <p:cNvSpPr txBox="1"/>
          <p:nvPr/>
        </p:nvSpPr>
        <p:spPr>
          <a:xfrm>
            <a:off x="4614820" y="72784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happens very fast</a:t>
            </a:r>
          </a:p>
          <a:p>
            <a:endParaRPr lang="en-US" b="1" dirty="0"/>
          </a:p>
          <a:p>
            <a:r>
              <a:rPr lang="en-US" b="1" dirty="0"/>
              <a:t>… like REALLY fast</a:t>
            </a:r>
          </a:p>
        </p:txBody>
      </p:sp>
    </p:spTree>
    <p:extLst>
      <p:ext uri="{BB962C8B-B14F-4D97-AF65-F5344CB8AC3E}">
        <p14:creationId xmlns:p14="http://schemas.microsoft.com/office/powerpoint/2010/main" val="4249135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4DA20A-B1FF-EB1D-30EB-BE7D85D77D63}"/>
              </a:ext>
            </a:extLst>
          </p:cNvPr>
          <p:cNvSpPr/>
          <p:nvPr/>
        </p:nvSpPr>
        <p:spPr>
          <a:xfrm>
            <a:off x="1143000" y="1828800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DBCC5-9C3D-0362-459E-7940DD236590}"/>
              </a:ext>
            </a:extLst>
          </p:cNvPr>
          <p:cNvSpPr/>
          <p:nvPr/>
        </p:nvSpPr>
        <p:spPr>
          <a:xfrm>
            <a:off x="762000" y="1758252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BC636-19E8-4B95-1276-69D2A35C3487}"/>
              </a:ext>
            </a:extLst>
          </p:cNvPr>
          <p:cNvSpPr txBox="1"/>
          <p:nvPr/>
        </p:nvSpPr>
        <p:spPr>
          <a:xfrm>
            <a:off x="634432" y="135028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Brain with no short-term memory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692C73-BC79-3E66-2A2E-37C54918C09F}"/>
              </a:ext>
            </a:extLst>
          </p:cNvPr>
          <p:cNvSpPr/>
          <p:nvPr/>
        </p:nvSpPr>
        <p:spPr>
          <a:xfrm>
            <a:off x="8313845" y="1842512"/>
            <a:ext cx="25146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F1DAE4-E99A-2AE3-29F8-B1279816C7BD}"/>
              </a:ext>
            </a:extLst>
          </p:cNvPr>
          <p:cNvSpPr/>
          <p:nvPr/>
        </p:nvSpPr>
        <p:spPr>
          <a:xfrm>
            <a:off x="7856645" y="1771964"/>
            <a:ext cx="3276600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B9B9A7-BA9B-A796-FB21-85CCE8B859CC}"/>
              </a:ext>
            </a:extLst>
          </p:cNvPr>
          <p:cNvSpPr txBox="1"/>
          <p:nvPr/>
        </p:nvSpPr>
        <p:spPr>
          <a:xfrm>
            <a:off x="8850435" y="138892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Scratch Pad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47026B-AE8B-AEE4-D3A8-5CC61E4532CD}"/>
              </a:ext>
            </a:extLst>
          </p:cNvPr>
          <p:cNvSpPr txBox="1"/>
          <p:nvPr/>
        </p:nvSpPr>
        <p:spPr>
          <a:xfrm>
            <a:off x="1964978" y="3914392"/>
            <a:ext cx="1915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decipher what instruction to execute</a:t>
            </a:r>
          </a:p>
        </p:txBody>
      </p:sp>
      <p:pic>
        <p:nvPicPr>
          <p:cNvPr id="20" name="Picture 2" descr="Common MIPS instructions MIPS Instruction formats">
            <a:extLst>
              <a:ext uri="{FF2B5EF4-FFF2-40B4-BE49-F238E27FC236}">
                <a16:creationId xmlns:a16="http://schemas.microsoft.com/office/drawing/2014/main" id="{2597C7D7-857C-83C4-4E21-A321DE25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97" y="3806160"/>
            <a:ext cx="879816" cy="1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97F79-252C-B5A9-EFD1-228AC353E6A5}"/>
              </a:ext>
            </a:extLst>
          </p:cNvPr>
          <p:cNvSpPr txBox="1"/>
          <p:nvPr/>
        </p:nvSpPr>
        <p:spPr>
          <a:xfrm>
            <a:off x="1972869" y="4981560"/>
            <a:ext cx="2057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CPU can add, subtract, logic, move stuff around</a:t>
            </a:r>
          </a:p>
        </p:txBody>
      </p:sp>
      <p:pic>
        <p:nvPicPr>
          <p:cNvPr id="23" name="Picture 2" descr="Calculator - Wikipedia">
            <a:extLst>
              <a:ext uri="{FF2B5EF4-FFF2-40B4-BE49-F238E27FC236}">
                <a16:creationId xmlns:a16="http://schemas.microsoft.com/office/drawing/2014/main" id="{B3EB85CE-34F6-A047-659B-52C4A8E9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31" y="4981560"/>
            <a:ext cx="898749" cy="109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18E1F-B253-FCE5-4898-4896C91DFE0A}"/>
              </a:ext>
            </a:extLst>
          </p:cNvPr>
          <p:cNvSpPr txBox="1"/>
          <p:nvPr/>
        </p:nvSpPr>
        <p:spPr>
          <a:xfrm>
            <a:off x="8237645" y="381987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Temporary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A52F-EC47-6687-A3D8-74F4362BBB85}"/>
              </a:ext>
            </a:extLst>
          </p:cNvPr>
          <p:cNvSpPr txBox="1"/>
          <p:nvPr/>
        </p:nvSpPr>
        <p:spPr>
          <a:xfrm>
            <a:off x="7870813" y="549139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instructions to the CPU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961B9-2696-7B41-6473-0EB27AB3B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45" y="4208285"/>
            <a:ext cx="2667002" cy="13364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14:cNvPr>
              <p14:cNvContentPartPr/>
              <p14:nvPr/>
            </p14:nvContentPartPr>
            <p14:xfrm>
              <a:off x="4074373" y="3600429"/>
              <a:ext cx="3649680" cy="73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826503-EECA-5F01-04F2-7AB6AA1750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373" y="3591429"/>
                <a:ext cx="36673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14:cNvPr>
              <p14:cNvContentPartPr/>
              <p14:nvPr/>
            </p14:nvContentPartPr>
            <p14:xfrm>
              <a:off x="4088773" y="5631189"/>
              <a:ext cx="3659760" cy="48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E93CAC-0781-488A-8E77-663D4F6B1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9773" y="5622182"/>
                <a:ext cx="3677400" cy="49969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E9208F-8E46-099A-B776-096F7FE3D6B3}"/>
              </a:ext>
            </a:extLst>
          </p:cNvPr>
          <p:cNvSpPr txBox="1"/>
          <p:nvPr/>
        </p:nvSpPr>
        <p:spPr>
          <a:xfrm>
            <a:off x="4684778" y="432721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Fetch Next Instruction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790E90-7487-82BB-A4C9-70CC1C6E512D}"/>
              </a:ext>
            </a:extLst>
          </p:cNvPr>
          <p:cNvSpPr txBox="1"/>
          <p:nvPr/>
        </p:nvSpPr>
        <p:spPr>
          <a:xfrm>
            <a:off x="4684778" y="4805615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 and Execute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1DD89-0964-258C-92CA-7291739D130F}"/>
              </a:ext>
            </a:extLst>
          </p:cNvPr>
          <p:cNvSpPr txBox="1"/>
          <p:nvPr/>
        </p:nvSpPr>
        <p:spPr>
          <a:xfrm>
            <a:off x="4870117" y="373229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forever…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71C50B-A96F-F30A-8030-7618F1301A25}"/>
              </a:ext>
            </a:extLst>
          </p:cNvPr>
          <p:cNvSpPr txBox="1"/>
          <p:nvPr/>
        </p:nvSpPr>
        <p:spPr>
          <a:xfrm>
            <a:off x="4614820" y="72784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happens very fast</a:t>
            </a:r>
          </a:p>
          <a:p>
            <a:endParaRPr lang="en-US" b="1" dirty="0"/>
          </a:p>
          <a:p>
            <a:r>
              <a:rPr lang="en-US" b="1" dirty="0"/>
              <a:t>… like REALLY fast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7F6B69-0741-2E6F-1656-81C72757F7FA}"/>
              </a:ext>
            </a:extLst>
          </p:cNvPr>
          <p:cNvSpPr txBox="1"/>
          <p:nvPr/>
        </p:nvSpPr>
        <p:spPr>
          <a:xfrm>
            <a:off x="4495800" y="1156243"/>
            <a:ext cx="3135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Intel i7 = </a:t>
            </a:r>
            <a:r>
              <a:rPr lang="en-US" b="1" dirty="0"/>
              <a:t>3 BILLION </a:t>
            </a:r>
            <a:r>
              <a:rPr lang="en-US" dirty="0"/>
              <a:t>instructions per second</a:t>
            </a:r>
          </a:p>
        </p:txBody>
      </p:sp>
      <p:pic>
        <p:nvPicPr>
          <p:cNvPr id="30" name="Picture 2" descr="Steve Harvey shocked face with mic | Meme Generator">
            <a:extLst>
              <a:ext uri="{FF2B5EF4-FFF2-40B4-BE49-F238E27FC236}">
                <a16:creationId xmlns:a16="http://schemas.microsoft.com/office/drawing/2014/main" id="{6DF5ADFF-255C-1D17-A9A0-FC86D80F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39" y="1860534"/>
            <a:ext cx="2051525" cy="141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1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pic>
        <p:nvPicPr>
          <p:cNvPr id="26" name="Picture 2" descr="Who needs a case when you got string? : r/pcmasterrace">
            <a:extLst>
              <a:ext uri="{FF2B5EF4-FFF2-40B4-BE49-F238E27FC236}">
                <a16:creationId xmlns:a16="http://schemas.microsoft.com/office/drawing/2014/main" id="{2E01173B-C562-1E96-B3AC-50B5EE00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37640"/>
            <a:ext cx="3970574" cy="52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hitpostBot 5000">
            <a:extLst>
              <a:ext uri="{FF2B5EF4-FFF2-40B4-BE49-F238E27FC236}">
                <a16:creationId xmlns:a16="http://schemas.microsoft.com/office/drawing/2014/main" id="{884A5B37-8F57-BC8D-AB75-A131944A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6296970" cy="504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260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D0A54-3DEB-1F51-3945-565C710F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7756361" cy="5126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AC551-EAB1-25F6-2E1C-482BCBF52201}"/>
              </a:ext>
            </a:extLst>
          </p:cNvPr>
          <p:cNvSpPr txBox="1"/>
          <p:nvPr/>
        </p:nvSpPr>
        <p:spPr>
          <a:xfrm>
            <a:off x="8153400" y="2438400"/>
            <a:ext cx="3629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People have been able to create CPU components and fully functional, multi-core computers in games such as Minecraft</a:t>
            </a:r>
          </a:p>
        </p:txBody>
      </p:sp>
    </p:spTree>
    <p:extLst>
      <p:ext uri="{BB962C8B-B14F-4D97-AF65-F5344CB8AC3E}">
        <p14:creationId xmlns:p14="http://schemas.microsoft.com/office/powerpoint/2010/main" val="3015172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684BC-5B66-2BF7-0B27-D697B327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8" y="989868"/>
            <a:ext cx="11221864" cy="48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52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684BC-5B66-2BF7-0B27-D697B327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8" y="989868"/>
            <a:ext cx="11221864" cy="4878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01BCB1-1418-5331-6E3A-463377B0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819400"/>
            <a:ext cx="2926357" cy="30890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2A02F7-5D68-6E04-10CA-60C4E63A6B4A}"/>
              </a:ext>
            </a:extLst>
          </p:cNvPr>
          <p:cNvSpPr txBox="1"/>
          <p:nvPr/>
        </p:nvSpPr>
        <p:spPr>
          <a:xfrm>
            <a:off x="6851842" y="397100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This is very real</a:t>
            </a:r>
          </a:p>
        </p:txBody>
      </p:sp>
    </p:spTree>
    <p:extLst>
      <p:ext uri="{BB962C8B-B14F-4D97-AF65-F5344CB8AC3E}">
        <p14:creationId xmlns:p14="http://schemas.microsoft.com/office/powerpoint/2010/main" val="4038816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3698C-6F2B-2F3B-77BB-0FADD7CDA8F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I. Hardware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684BC-5B66-2BF7-0B27-D697B327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8" y="989868"/>
            <a:ext cx="11221864" cy="4878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1F72EF-8585-2AE1-3620-51C60277BD57}"/>
              </a:ext>
            </a:extLst>
          </p:cNvPr>
          <p:cNvSpPr txBox="1"/>
          <p:nvPr/>
        </p:nvSpPr>
        <p:spPr>
          <a:xfrm>
            <a:off x="7467600" y="5102417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 theory) If you wanted to play Doom (1993) using a CPU made from soldier crabs, you would need 22 million crabs</a:t>
            </a:r>
          </a:p>
        </p:txBody>
      </p:sp>
      <p:pic>
        <p:nvPicPr>
          <p:cNvPr id="10" name="Picture 2" descr="Video Game Journalism – Joseph Earp">
            <a:extLst>
              <a:ext uri="{FF2B5EF4-FFF2-40B4-BE49-F238E27FC236}">
                <a16:creationId xmlns:a16="http://schemas.microsoft.com/office/drawing/2014/main" id="{C0F26F77-BFF8-FF68-0192-810FF57CD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r="8220"/>
          <a:stretch/>
        </p:blipFill>
        <p:spPr bwMode="auto">
          <a:xfrm>
            <a:off x="7391400" y="2615782"/>
            <a:ext cx="3581400" cy="242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781435-A045-0B2B-6DEE-1A62F509D0EF}"/>
              </a:ext>
            </a:extLst>
          </p:cNvPr>
          <p:cNvSpPr txBox="1"/>
          <p:nvPr/>
        </p:nvSpPr>
        <p:spPr>
          <a:xfrm>
            <a:off x="8075679" y="6465057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(source: twitter)</a:t>
            </a:r>
          </a:p>
        </p:txBody>
      </p:sp>
    </p:spTree>
    <p:extLst>
      <p:ext uri="{BB962C8B-B14F-4D97-AF65-F5344CB8AC3E}">
        <p14:creationId xmlns:p14="http://schemas.microsoft.com/office/powerpoint/2010/main" val="428620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533400" y="6096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12601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38C138-9806-AFC5-D0F3-2B714DE6FAA8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EBE69-AB9A-E019-1686-79AD2017E4ED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84BB8B-E0BB-1B88-AFC9-5A32A4B9F84D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B81EE5-9DE9-E3AF-8D86-EBD1329C5E79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BFB2E-515C-7324-B864-29B2F6C3F671}"/>
              </a:ext>
            </a:extLst>
          </p:cNvPr>
          <p:cNvSpPr txBox="1"/>
          <p:nvPr/>
        </p:nvSpPr>
        <p:spPr>
          <a:xfrm>
            <a:off x="5791200" y="3200400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2D139D-7062-0C43-880B-6BF84C605F11}"/>
              </a:ext>
            </a:extLst>
          </p:cNvPr>
          <p:cNvSpPr txBox="1"/>
          <p:nvPr/>
        </p:nvSpPr>
        <p:spPr>
          <a:xfrm>
            <a:off x="1490665" y="556260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Symbiotic relationship</a:t>
            </a:r>
          </a:p>
        </p:txBody>
      </p:sp>
      <p:pic>
        <p:nvPicPr>
          <p:cNvPr id="7" name="Picture 4" descr="Symbiosis - Wikipedia">
            <a:extLst>
              <a:ext uri="{FF2B5EF4-FFF2-40B4-BE49-F238E27FC236}">
                <a16:creationId xmlns:a16="http://schemas.microsoft.com/office/drawing/2014/main" id="{A71F1DA3-5E54-B456-2A25-C9779FB0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5" y="5158122"/>
            <a:ext cx="1660941" cy="124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054EB2-DB34-5FE4-7916-7FA705919839}"/>
              </a:ext>
            </a:extLst>
          </p:cNvPr>
          <p:cNvSpPr/>
          <p:nvPr/>
        </p:nvSpPr>
        <p:spPr>
          <a:xfrm>
            <a:off x="1066800" y="3610190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C9CC9E-2D70-0A06-E8AE-95FBF5BFD3B1}"/>
              </a:ext>
            </a:extLst>
          </p:cNvPr>
          <p:cNvSpPr/>
          <p:nvPr/>
        </p:nvSpPr>
        <p:spPr>
          <a:xfrm>
            <a:off x="3505200" y="3610189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4" name="Picture 2" descr="Mictyris longicarpus - Wikipedia">
            <a:extLst>
              <a:ext uri="{FF2B5EF4-FFF2-40B4-BE49-F238E27FC236}">
                <a16:creationId xmlns:a16="http://schemas.microsoft.com/office/drawing/2014/main" id="{50CCEFB8-2135-548C-4846-32BDF2454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0" y="4175211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69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25874-C76F-713B-6453-5E8FD6B63DD9}"/>
              </a:ext>
            </a:extLst>
          </p:cNvPr>
          <p:cNvSpPr txBox="1"/>
          <p:nvPr/>
        </p:nvSpPr>
        <p:spPr>
          <a:xfrm>
            <a:off x="990600" y="1532273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sequence of instructions, or </a:t>
            </a:r>
            <a:r>
              <a:rPr lang="en-US" sz="2800" b="1" dirty="0"/>
              <a:t>program</a:t>
            </a:r>
            <a:r>
              <a:rPr lang="en-US" sz="2800" dirty="0"/>
              <a:t>, that tells the computer how to work</a:t>
            </a:r>
          </a:p>
        </p:txBody>
      </p:sp>
      <p:pic>
        <p:nvPicPr>
          <p:cNvPr id="16" name="Picture 2" descr="Discord Logo, symbol, meaning, history, PNG">
            <a:extLst>
              <a:ext uri="{FF2B5EF4-FFF2-40B4-BE49-F238E27FC236}">
                <a16:creationId xmlns:a16="http://schemas.microsoft.com/office/drawing/2014/main" id="{43C28224-936D-D640-2D8A-130AF8DF9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88278"/>
            <a:ext cx="2421467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2431577B-AD30-35D6-FE9F-E9428916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51902"/>
            <a:ext cx="137287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72D9F345-5E77-2B26-64B2-C8C15020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88278"/>
            <a:ext cx="1075057" cy="107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icrosoft PowerPoint - Wikipedia">
            <a:extLst>
              <a:ext uri="{FF2B5EF4-FFF2-40B4-BE49-F238E27FC236}">
                <a16:creationId xmlns:a16="http://schemas.microsoft.com/office/drawing/2014/main" id="{7792A632-2461-E9D7-38B2-C92727CE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62" y="4051902"/>
            <a:ext cx="1704974" cy="158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93059A9E-1871-45E4-F240-9D5C9926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300279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What Can I Do with the Brightspace (D2L) API?">
            <a:extLst>
              <a:ext uri="{FF2B5EF4-FFF2-40B4-BE49-F238E27FC236}">
                <a16:creationId xmlns:a16="http://schemas.microsoft.com/office/drawing/2014/main" id="{C7075975-1213-95F6-4A1D-96EA35E7C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245125"/>
            <a:ext cx="2715394" cy="142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90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25874-C76F-713B-6453-5E8FD6B63DD9}"/>
              </a:ext>
            </a:extLst>
          </p:cNvPr>
          <p:cNvSpPr txBox="1"/>
          <p:nvPr/>
        </p:nvSpPr>
        <p:spPr>
          <a:xfrm>
            <a:off x="990600" y="1371600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sequence of instructions, or </a:t>
            </a:r>
            <a:r>
              <a:rPr lang="en-US" sz="2800" b="1" dirty="0"/>
              <a:t>program</a:t>
            </a:r>
            <a:r>
              <a:rPr lang="en-US" sz="2800" dirty="0"/>
              <a:t>, that tells the computer how to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51CED-BA2E-8AA9-A610-5A666FD47F2F}"/>
              </a:ext>
            </a:extLst>
          </p:cNvPr>
          <p:cNvSpPr txBox="1"/>
          <p:nvPr/>
        </p:nvSpPr>
        <p:spPr>
          <a:xfrm>
            <a:off x="974558" y="3050231"/>
            <a:ext cx="687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</a:t>
            </a:r>
            <a:r>
              <a:rPr lang="en-US" sz="2400" dirty="0"/>
              <a:t> (computer programmers) write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6A7D4-0D5F-A043-B99E-163B6C654A94}"/>
              </a:ext>
            </a:extLst>
          </p:cNvPr>
          <p:cNvSpPr txBox="1"/>
          <p:nvPr/>
        </p:nvSpPr>
        <p:spPr>
          <a:xfrm>
            <a:off x="1338801" y="3576936"/>
            <a:ext cx="746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So, do we have to write programs in 0s and 1s ???</a:t>
            </a:r>
          </a:p>
        </p:txBody>
      </p:sp>
    </p:spTree>
    <p:extLst>
      <p:ext uri="{BB962C8B-B14F-4D97-AF65-F5344CB8AC3E}">
        <p14:creationId xmlns:p14="http://schemas.microsoft.com/office/powerpoint/2010/main" val="1219568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25874-C76F-713B-6453-5E8FD6B63DD9}"/>
              </a:ext>
            </a:extLst>
          </p:cNvPr>
          <p:cNvSpPr txBox="1"/>
          <p:nvPr/>
        </p:nvSpPr>
        <p:spPr>
          <a:xfrm>
            <a:off x="990600" y="1371600"/>
            <a:ext cx="746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sequence of instructions, or </a:t>
            </a:r>
            <a:r>
              <a:rPr lang="en-US" sz="2800" b="1" dirty="0"/>
              <a:t>program</a:t>
            </a:r>
            <a:r>
              <a:rPr lang="en-US" sz="2800" dirty="0"/>
              <a:t>, that tells the computer how to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51CED-BA2E-8AA9-A610-5A666FD47F2F}"/>
              </a:ext>
            </a:extLst>
          </p:cNvPr>
          <p:cNvSpPr txBox="1"/>
          <p:nvPr/>
        </p:nvSpPr>
        <p:spPr>
          <a:xfrm>
            <a:off x="974558" y="3050231"/>
            <a:ext cx="6875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</a:t>
            </a:r>
            <a:r>
              <a:rPr lang="en-US" sz="2400" dirty="0"/>
              <a:t> (computer programmers) write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6A7D4-0D5F-A043-B99E-163B6C654A94}"/>
              </a:ext>
            </a:extLst>
          </p:cNvPr>
          <p:cNvSpPr txBox="1"/>
          <p:nvPr/>
        </p:nvSpPr>
        <p:spPr>
          <a:xfrm>
            <a:off x="1338801" y="3576936"/>
            <a:ext cx="746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So, do we have to write programs in 0s and 1s ???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85A6A-11D0-ACC0-B8A0-D1857A3DACB8}"/>
              </a:ext>
            </a:extLst>
          </p:cNvPr>
          <p:cNvSpPr/>
          <p:nvPr/>
        </p:nvSpPr>
        <p:spPr>
          <a:xfrm>
            <a:off x="2065934" y="4587644"/>
            <a:ext cx="1787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NO!!!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918FB5-98C6-6B2F-7F8C-56FD209593E5}"/>
              </a:ext>
            </a:extLst>
          </p:cNvPr>
          <p:cNvSpPr txBox="1"/>
          <p:nvPr/>
        </p:nvSpPr>
        <p:spPr>
          <a:xfrm>
            <a:off x="3853603" y="532198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(thank goodness!!)</a:t>
            </a:r>
          </a:p>
        </p:txBody>
      </p:sp>
    </p:spTree>
    <p:extLst>
      <p:ext uri="{BB962C8B-B14F-4D97-AF65-F5344CB8AC3E}">
        <p14:creationId xmlns:p14="http://schemas.microsoft.com/office/powerpoint/2010/main" val="1379032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3FE29-4C6D-9488-F8A5-8170E70611EB}"/>
              </a:ext>
            </a:extLst>
          </p:cNvPr>
          <p:cNvSpPr txBox="1"/>
          <p:nvPr/>
        </p:nvSpPr>
        <p:spPr>
          <a:xfrm>
            <a:off x="719366" y="1359290"/>
            <a:ext cx="557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write programs in a </a:t>
            </a:r>
            <a:r>
              <a:rPr lang="en-US" b="1" dirty="0"/>
              <a:t>high-level</a:t>
            </a:r>
            <a:r>
              <a:rPr lang="en-US" dirty="0"/>
              <a:t> programming language</a:t>
            </a:r>
          </a:p>
        </p:txBody>
      </p:sp>
      <p:pic>
        <p:nvPicPr>
          <p:cNvPr id="10" name="Picture 8" descr="Top 3 Programming Language To Watch Out in 2019 | Hacker Noon">
            <a:extLst>
              <a:ext uri="{FF2B5EF4-FFF2-40B4-BE49-F238E27FC236}">
                <a16:creationId xmlns:a16="http://schemas.microsoft.com/office/drawing/2014/main" id="{64E574D8-1FCA-822A-2085-4BBB11C5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30232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75A71-95A5-9224-38B8-5BA18EE8666E}"/>
              </a:ext>
            </a:extLst>
          </p:cNvPr>
          <p:cNvSpPr txBox="1"/>
          <p:nvPr/>
        </p:nvSpPr>
        <p:spPr>
          <a:xfrm>
            <a:off x="8778807" y="3327026"/>
            <a:ext cx="340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languages that are very easy for humans to read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B354A-8CD1-7913-31B8-458FFDFB75E5}"/>
              </a:ext>
            </a:extLst>
          </p:cNvPr>
          <p:cNvGrpSpPr/>
          <p:nvPr/>
        </p:nvGrpSpPr>
        <p:grpSpPr>
          <a:xfrm>
            <a:off x="5453589" y="3359949"/>
            <a:ext cx="2166840" cy="1717560"/>
            <a:chOff x="5453589" y="3359949"/>
            <a:chExt cx="2166840" cy="17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6EE7EA-02C9-ADCD-5092-FB473DE031B2}"/>
                    </a:ext>
                  </a:extLst>
                </p14:cNvPr>
                <p14:cNvContentPartPr/>
                <p14:nvPr/>
              </p14:nvContentPartPr>
              <p14:xfrm>
                <a:off x="5453589" y="3359949"/>
                <a:ext cx="1238040" cy="114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6EE7EA-02C9-ADCD-5092-FB473DE031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49269" y="3355629"/>
                  <a:ext cx="124668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EDA97-6E7C-983E-4264-49C1E2AE8D13}"/>
                    </a:ext>
                  </a:extLst>
                </p14:cNvPr>
                <p14:cNvContentPartPr/>
                <p14:nvPr/>
              </p14:nvContentPartPr>
              <p14:xfrm>
                <a:off x="6582189" y="3831549"/>
                <a:ext cx="1038240" cy="124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EDA97-6E7C-983E-4264-49C1E2AE8D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7869" y="3827229"/>
                  <a:ext cx="1046880" cy="1254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517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3FE29-4C6D-9488-F8A5-8170E70611EB}"/>
              </a:ext>
            </a:extLst>
          </p:cNvPr>
          <p:cNvSpPr txBox="1"/>
          <p:nvPr/>
        </p:nvSpPr>
        <p:spPr>
          <a:xfrm>
            <a:off x="719366" y="1359290"/>
            <a:ext cx="557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write programs in a </a:t>
            </a:r>
            <a:r>
              <a:rPr lang="en-US" b="1" dirty="0"/>
              <a:t>high-level</a:t>
            </a:r>
            <a:r>
              <a:rPr lang="en-US" dirty="0"/>
              <a:t> programming language</a:t>
            </a:r>
          </a:p>
        </p:txBody>
      </p:sp>
      <p:pic>
        <p:nvPicPr>
          <p:cNvPr id="10" name="Picture 8" descr="Top 3 Programming Language To Watch Out in 2019 | Hacker Noon">
            <a:extLst>
              <a:ext uri="{FF2B5EF4-FFF2-40B4-BE49-F238E27FC236}">
                <a16:creationId xmlns:a16="http://schemas.microsoft.com/office/drawing/2014/main" id="{64E574D8-1FCA-822A-2085-4BBB11C5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30232"/>
            <a:ext cx="6858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E75A71-95A5-9224-38B8-5BA18EE8666E}"/>
              </a:ext>
            </a:extLst>
          </p:cNvPr>
          <p:cNvSpPr txBox="1"/>
          <p:nvPr/>
        </p:nvSpPr>
        <p:spPr>
          <a:xfrm>
            <a:off x="8778807" y="3327026"/>
            <a:ext cx="340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languages that are very easy for humans to read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B354A-8CD1-7913-31B8-458FFDFB75E5}"/>
              </a:ext>
            </a:extLst>
          </p:cNvPr>
          <p:cNvGrpSpPr/>
          <p:nvPr/>
        </p:nvGrpSpPr>
        <p:grpSpPr>
          <a:xfrm>
            <a:off x="5453589" y="3359949"/>
            <a:ext cx="2166840" cy="1717560"/>
            <a:chOff x="5453589" y="3359949"/>
            <a:chExt cx="2166840" cy="171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96EE7EA-02C9-ADCD-5092-FB473DE031B2}"/>
                    </a:ext>
                  </a:extLst>
                </p14:cNvPr>
                <p14:cNvContentPartPr/>
                <p14:nvPr/>
              </p14:nvContentPartPr>
              <p14:xfrm>
                <a:off x="5453589" y="3359949"/>
                <a:ext cx="1238040" cy="114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96EE7EA-02C9-ADCD-5092-FB473DE031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49269" y="3355629"/>
                  <a:ext cx="124668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FEDA97-6E7C-983E-4264-49C1E2AE8D13}"/>
                    </a:ext>
                  </a:extLst>
                </p14:cNvPr>
                <p14:cNvContentPartPr/>
                <p14:nvPr/>
              </p14:nvContentPartPr>
              <p14:xfrm>
                <a:off x="6582189" y="3831549"/>
                <a:ext cx="1038240" cy="1245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FEDA97-6E7C-983E-4264-49C1E2AE8D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77869" y="3827230"/>
                  <a:ext cx="1046880" cy="125459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9420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2A39-D3E9-4C97-40D4-92031AA8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6517105" cy="2857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0C984-6694-5E82-A938-87F0D87A983D}"/>
              </a:ext>
            </a:extLst>
          </p:cNvPr>
          <p:cNvSpPr txBox="1"/>
          <p:nvPr/>
        </p:nvSpPr>
        <p:spPr>
          <a:xfrm>
            <a:off x="7543800" y="1820242"/>
            <a:ext cx="3881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computer doesn’t understand what this means…</a:t>
            </a:r>
          </a:p>
          <a:p>
            <a:endParaRPr lang="en-US" sz="2400" dirty="0"/>
          </a:p>
          <a:p>
            <a:r>
              <a:rPr lang="en-US" sz="2400" dirty="0"/>
              <a:t>We need to translate it to 0s and 1s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0348C-C4C3-293C-F64C-1C62604F717F}"/>
              </a:ext>
            </a:extLst>
          </p:cNvPr>
          <p:cNvSpPr txBox="1"/>
          <p:nvPr/>
        </p:nvSpPr>
        <p:spPr>
          <a:xfrm>
            <a:off x="3563352" y="4859480"/>
            <a:ext cx="760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It eventually gets translated to binary by the </a:t>
            </a:r>
            <a:r>
              <a:rPr lang="en-US" sz="2400" b="1" dirty="0"/>
              <a:t>compiler*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6DD2-9507-C1CD-8B91-81B67D486313}"/>
              </a:ext>
            </a:extLst>
          </p:cNvPr>
          <p:cNvSpPr txBox="1"/>
          <p:nvPr/>
        </p:nvSpPr>
        <p:spPr>
          <a:xfrm>
            <a:off x="6256637" y="644809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true for every language</a:t>
            </a:r>
          </a:p>
        </p:txBody>
      </p:sp>
    </p:spTree>
    <p:extLst>
      <p:ext uri="{BB962C8B-B14F-4D97-AF65-F5344CB8AC3E}">
        <p14:creationId xmlns:p14="http://schemas.microsoft.com/office/powerpoint/2010/main" val="2482726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D2A39-D3E9-4C97-40D4-92031AA8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95400"/>
            <a:ext cx="6517105" cy="28575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50C984-6694-5E82-A938-87F0D87A983D}"/>
              </a:ext>
            </a:extLst>
          </p:cNvPr>
          <p:cNvSpPr txBox="1"/>
          <p:nvPr/>
        </p:nvSpPr>
        <p:spPr>
          <a:xfrm>
            <a:off x="7543800" y="1820242"/>
            <a:ext cx="38819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computer doesn’t understand what this means…</a:t>
            </a:r>
          </a:p>
          <a:p>
            <a:endParaRPr lang="en-US" sz="2400" dirty="0"/>
          </a:p>
          <a:p>
            <a:r>
              <a:rPr lang="en-US" sz="2400" dirty="0"/>
              <a:t>We need to translate it to 0s and 1s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76DD2-9507-C1CD-8B91-81B67D486313}"/>
              </a:ext>
            </a:extLst>
          </p:cNvPr>
          <p:cNvSpPr txBox="1"/>
          <p:nvPr/>
        </p:nvSpPr>
        <p:spPr>
          <a:xfrm>
            <a:off x="6256637" y="644809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 true for every language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12246-8FD6-36BC-FCAE-3472AD53C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679110"/>
            <a:ext cx="4223585" cy="1237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B7ED7-8BAE-BF60-E5F6-42AC30839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58" y="4673407"/>
            <a:ext cx="4223585" cy="1237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010236-8BD8-1E44-9DD6-AF2C02142E28}"/>
                  </a:ext>
                </a:extLst>
              </p14:cNvPr>
              <p14:cNvContentPartPr/>
              <p14:nvPr/>
            </p14:nvContentPartPr>
            <p14:xfrm>
              <a:off x="2276589" y="4081886"/>
              <a:ext cx="890280" cy="56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010236-8BD8-1E44-9DD6-AF2C02142E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8589" y="4063886"/>
                <a:ext cx="925920" cy="6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778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A11B6-5D3F-5D69-A6C9-965E6F1ADFC1}"/>
              </a:ext>
            </a:extLst>
          </p:cNvPr>
          <p:cNvSpPr txBox="1"/>
          <p:nvPr/>
        </p:nvSpPr>
        <p:spPr>
          <a:xfrm>
            <a:off x="152400" y="1371600"/>
            <a:ext cx="1147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algorithm</a:t>
            </a:r>
            <a:r>
              <a:rPr lang="en-US" sz="2800" dirty="0"/>
              <a:t> is a recipe, or a sequence of steps, for solving a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5AFCC-EE13-32AD-35C1-34C98A26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0287"/>
            <a:ext cx="3657600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651AD-2D2A-D749-0425-6ADDFF172761}"/>
              </a:ext>
            </a:extLst>
          </p:cNvPr>
          <p:cNvSpPr txBox="1"/>
          <p:nvPr/>
        </p:nvSpPr>
        <p:spPr>
          <a:xfrm>
            <a:off x="685800" y="3234302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quadratic formula is an </a:t>
            </a:r>
            <a:r>
              <a:rPr lang="en-US" b="1" dirty="0"/>
              <a:t>algorithm</a:t>
            </a:r>
            <a:r>
              <a:rPr lang="en-US" dirty="0"/>
              <a:t> for finding the roots of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4283079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A11B6-5D3F-5D69-A6C9-965E6F1ADFC1}"/>
              </a:ext>
            </a:extLst>
          </p:cNvPr>
          <p:cNvSpPr txBox="1"/>
          <p:nvPr/>
        </p:nvSpPr>
        <p:spPr>
          <a:xfrm>
            <a:off x="152400" y="1371600"/>
            <a:ext cx="1147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algorithm</a:t>
            </a:r>
            <a:r>
              <a:rPr lang="en-US" sz="2800" dirty="0"/>
              <a:t> is a recipe, or a sequence of steps, for solving a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5AFCC-EE13-32AD-35C1-34C98A26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0287"/>
            <a:ext cx="3657600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651AD-2D2A-D749-0425-6ADDFF172761}"/>
              </a:ext>
            </a:extLst>
          </p:cNvPr>
          <p:cNvSpPr txBox="1"/>
          <p:nvPr/>
        </p:nvSpPr>
        <p:spPr>
          <a:xfrm>
            <a:off x="685800" y="3234302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quadratic formula is an </a:t>
            </a:r>
            <a:r>
              <a:rPr lang="en-US" b="1" dirty="0"/>
              <a:t>algorithm</a:t>
            </a:r>
            <a:r>
              <a:rPr lang="en-US" dirty="0"/>
              <a:t> for finding the roots of a quadratic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8D98B3-83BC-1327-01E1-CDCB4C85B418}"/>
              </a:ext>
            </a:extLst>
          </p:cNvPr>
          <p:cNvSpPr txBox="1"/>
          <p:nvPr/>
        </p:nvSpPr>
        <p:spPr>
          <a:xfrm>
            <a:off x="4622445" y="2472269"/>
            <a:ext cx="690421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algorithms for many different problems: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Finding greatest common denominator between two values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Searching and Sorting arrays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Encrypting and compressing data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Finding the shortest path in a network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Medical diagnosis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Scheduling jobs</a:t>
            </a:r>
          </a:p>
        </p:txBody>
      </p:sp>
    </p:spTree>
    <p:extLst>
      <p:ext uri="{BB962C8B-B14F-4D97-AF65-F5344CB8AC3E}">
        <p14:creationId xmlns:p14="http://schemas.microsoft.com/office/powerpoint/2010/main" val="414593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533400" y="6096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  <p:pic>
        <p:nvPicPr>
          <p:cNvPr id="1026" name="Picture 2" descr="Map of Montana Cities - Montana Road Map">
            <a:extLst>
              <a:ext uri="{FF2B5EF4-FFF2-40B4-BE49-F238E27FC236}">
                <a16:creationId xmlns:a16="http://schemas.microsoft.com/office/drawing/2014/main" id="{9CDD56CC-D324-C5DC-4E4C-B2DD91D1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86000"/>
            <a:ext cx="7126463" cy="33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6C0D97-9EBD-F8D0-7B9A-77C83549BFA3}"/>
                  </a:ext>
                </a:extLst>
              </p14:cNvPr>
              <p14:cNvContentPartPr/>
              <p14:nvPr/>
            </p14:nvContentPartPr>
            <p14:xfrm>
              <a:off x="2010853" y="2830705"/>
              <a:ext cx="108000" cy="11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6C0D97-9EBD-F8D0-7B9A-77C83549BF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2853" y="2812705"/>
                <a:ext cx="1436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3950DB-1CF0-6135-4FB3-590011015AC7}"/>
                  </a:ext>
                </a:extLst>
              </p14:cNvPr>
              <p14:cNvContentPartPr/>
              <p14:nvPr/>
            </p14:nvContentPartPr>
            <p14:xfrm>
              <a:off x="7617493" y="3544585"/>
              <a:ext cx="121680" cy="123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3950DB-1CF0-6135-4FB3-590011015A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9493" y="3526585"/>
                <a:ext cx="157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8BA8CBC-CD7A-8439-C1ED-BDD373D555AD}"/>
                  </a:ext>
                </a:extLst>
              </p14:cNvPr>
              <p14:cNvContentPartPr/>
              <p14:nvPr/>
            </p14:nvContentPartPr>
            <p14:xfrm>
              <a:off x="2101213" y="300782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8BA8CBC-CD7A-8439-C1ED-BDD373D555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3213" y="29898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5ED068F-FCF0-B081-B41D-50AEEF25529B}"/>
                  </a:ext>
                </a:extLst>
              </p14:cNvPr>
              <p14:cNvContentPartPr/>
              <p14:nvPr/>
            </p14:nvContentPartPr>
            <p14:xfrm>
              <a:off x="2077093" y="310394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5ED068F-FCF0-B081-B41D-50AEEF2552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9453" y="30859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BB489D-D8DA-BD9C-40C4-A51BEF1811AA}"/>
                  </a:ext>
                </a:extLst>
              </p14:cNvPr>
              <p14:cNvContentPartPr/>
              <p14:nvPr/>
            </p14:nvContentPartPr>
            <p14:xfrm>
              <a:off x="2037133" y="316802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BB489D-D8DA-BD9C-40C4-A51BEF1811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9493" y="31503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D984AD-10D9-9B1E-AE2A-C37E83C08333}"/>
                  </a:ext>
                </a:extLst>
              </p14:cNvPr>
              <p14:cNvContentPartPr/>
              <p14:nvPr/>
            </p14:nvContentPartPr>
            <p14:xfrm>
              <a:off x="2133253" y="3232105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D984AD-10D9-9B1E-AE2A-C37E83C083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5613" y="32141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7E81E6-2D00-1D58-BD6E-0B0AF61CE6FA}"/>
                  </a:ext>
                </a:extLst>
              </p14:cNvPr>
              <p14:cNvContentPartPr/>
              <p14:nvPr/>
            </p14:nvContentPartPr>
            <p14:xfrm>
              <a:off x="2165293" y="3304465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7E81E6-2D00-1D58-BD6E-0B0AF61CE6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7653" y="32868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E87955E-60BA-6B53-895A-4EBBE186F1D7}"/>
                  </a:ext>
                </a:extLst>
              </p14:cNvPr>
              <p14:cNvContentPartPr/>
              <p14:nvPr/>
            </p14:nvContentPartPr>
            <p14:xfrm>
              <a:off x="2165293" y="340886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E87955E-60BA-6B53-895A-4EBBE186F1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7653" y="33908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2888A49-2C34-B969-9598-D0AB9D2AD79D}"/>
                  </a:ext>
                </a:extLst>
              </p14:cNvPr>
              <p14:cNvContentPartPr/>
              <p14:nvPr/>
            </p14:nvContentPartPr>
            <p14:xfrm>
              <a:off x="2181493" y="3480865"/>
              <a:ext cx="360" cy="9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2888A49-2C34-B969-9598-D0AB9D2AD7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63493" y="3463225"/>
                <a:ext cx="360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C9C9849-B1CC-B2AB-000D-D2B58AF8A6E6}"/>
              </a:ext>
            </a:extLst>
          </p:cNvPr>
          <p:cNvGrpSpPr/>
          <p:nvPr/>
        </p:nvGrpSpPr>
        <p:grpSpPr>
          <a:xfrm>
            <a:off x="2109133" y="3553225"/>
            <a:ext cx="27720" cy="36000"/>
            <a:chOff x="2109133" y="3553225"/>
            <a:chExt cx="27720" cy="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1623F0-F38A-1319-0F57-6498C25971F8}"/>
                    </a:ext>
                  </a:extLst>
                </p14:cNvPr>
                <p14:cNvContentPartPr/>
                <p14:nvPr/>
              </p14:nvContentPartPr>
              <p14:xfrm>
                <a:off x="2109133" y="355322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11623F0-F38A-1319-0F57-6498C25971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1493" y="3535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071735-A314-0A5A-7DAC-FF7E45DA94B0}"/>
                    </a:ext>
                  </a:extLst>
                </p14:cNvPr>
                <p14:cNvContentPartPr/>
                <p14:nvPr/>
              </p14:nvContentPartPr>
              <p14:xfrm>
                <a:off x="2133253" y="3569065"/>
                <a:ext cx="3600" cy="2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071735-A314-0A5A-7DAC-FF7E45DA94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5613" y="3551425"/>
                  <a:ext cx="392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E190A73B-9DF8-D9A5-5264-333FBE293842}"/>
              </a:ext>
            </a:extLst>
          </p:cNvPr>
          <p:cNvGrpSpPr/>
          <p:nvPr/>
        </p:nvGrpSpPr>
        <p:grpSpPr>
          <a:xfrm>
            <a:off x="2149453" y="3721345"/>
            <a:ext cx="369000" cy="136800"/>
            <a:chOff x="2149453" y="3721345"/>
            <a:chExt cx="36900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7F6FF3D-0961-BD99-5475-FB2F2922C82E}"/>
                    </a:ext>
                  </a:extLst>
                </p14:cNvPr>
                <p14:cNvContentPartPr/>
                <p14:nvPr/>
              </p14:nvContentPartPr>
              <p14:xfrm>
                <a:off x="2149453" y="3721345"/>
                <a:ext cx="360" cy="5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7F6FF3D-0961-BD99-5475-FB2F2922C8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31453" y="3703345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699C06-AD0E-C557-BC81-5158FD7E7448}"/>
                    </a:ext>
                  </a:extLst>
                </p14:cNvPr>
                <p14:cNvContentPartPr/>
                <p14:nvPr/>
              </p14:nvContentPartPr>
              <p14:xfrm>
                <a:off x="2173213" y="3761665"/>
                <a:ext cx="98280" cy="4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699C06-AD0E-C557-BC81-5158FD7E74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5573" y="3743665"/>
                  <a:ext cx="133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97D69B-D42C-CE5F-31BD-90D174E60678}"/>
                    </a:ext>
                  </a:extLst>
                </p14:cNvPr>
                <p14:cNvContentPartPr/>
                <p14:nvPr/>
              </p14:nvContentPartPr>
              <p14:xfrm>
                <a:off x="2357893" y="3809545"/>
                <a:ext cx="50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97D69B-D42C-CE5F-31BD-90D174E606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0253" y="3791545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7ABEAD-6EA5-BC80-83ED-71449F457676}"/>
                    </a:ext>
                  </a:extLst>
                </p14:cNvPr>
                <p14:cNvContentPartPr/>
                <p14:nvPr/>
              </p14:nvContentPartPr>
              <p14:xfrm>
                <a:off x="2414053" y="3833665"/>
                <a:ext cx="18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7ABEAD-6EA5-BC80-83ED-71449F4576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96053" y="3816025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04634ED-BE98-63E5-F922-38061FCC8DA7}"/>
                    </a:ext>
                  </a:extLst>
                </p14:cNvPr>
                <p14:cNvContentPartPr/>
                <p14:nvPr/>
              </p14:nvContentPartPr>
              <p14:xfrm>
                <a:off x="2502253" y="3857785"/>
                <a:ext cx="1620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04634ED-BE98-63E5-F922-38061FCC8D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4253" y="3839785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AFB9FB30-302A-6EB8-B915-61D95645E29C}"/>
              </a:ext>
            </a:extLst>
          </p:cNvPr>
          <p:cNvGrpSpPr/>
          <p:nvPr/>
        </p:nvGrpSpPr>
        <p:grpSpPr>
          <a:xfrm>
            <a:off x="2678653" y="3889825"/>
            <a:ext cx="128520" cy="69480"/>
            <a:chOff x="2678653" y="3889825"/>
            <a:chExt cx="1285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9A6B80-2252-9573-9851-0310078D54D6}"/>
                    </a:ext>
                  </a:extLst>
                </p14:cNvPr>
                <p14:cNvContentPartPr/>
                <p14:nvPr/>
              </p14:nvContentPartPr>
              <p14:xfrm>
                <a:off x="2678653" y="3889825"/>
                <a:ext cx="82080" cy="4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9A6B80-2252-9573-9851-0310078D54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0653" y="3872185"/>
                  <a:ext cx="117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ADE5DEE-8C8B-DA1D-E45C-DE40B5B7B6D3}"/>
                    </a:ext>
                  </a:extLst>
                </p14:cNvPr>
                <p14:cNvContentPartPr/>
                <p14:nvPr/>
              </p14:nvContentPartPr>
              <p14:xfrm>
                <a:off x="2790973" y="3954265"/>
                <a:ext cx="16200" cy="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ADE5DEE-8C8B-DA1D-E45C-DE40B5B7B6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3333" y="3936265"/>
                  <a:ext cx="5184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0EDC55F-D249-9E34-ED4C-A260381BE33E}"/>
                  </a:ext>
                </a:extLst>
              </p14:cNvPr>
              <p14:cNvContentPartPr/>
              <p14:nvPr/>
            </p14:nvContentPartPr>
            <p14:xfrm>
              <a:off x="2903293" y="4034185"/>
              <a:ext cx="48600" cy="48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0EDC55F-D249-9E34-ED4C-A260381BE3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85293" y="4016185"/>
                <a:ext cx="8424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19B991CF-C7F9-AE7B-DBF2-9195920956AA}"/>
              </a:ext>
            </a:extLst>
          </p:cNvPr>
          <p:cNvGrpSpPr/>
          <p:nvPr/>
        </p:nvGrpSpPr>
        <p:grpSpPr>
          <a:xfrm>
            <a:off x="2935333" y="4242625"/>
            <a:ext cx="402840" cy="231480"/>
            <a:chOff x="2935333" y="4242625"/>
            <a:chExt cx="402840" cy="23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ED1C2F5-31D5-3462-6AC3-2DEC53AC4878}"/>
                    </a:ext>
                  </a:extLst>
                </p14:cNvPr>
                <p14:cNvContentPartPr/>
                <p14:nvPr/>
              </p14:nvContentPartPr>
              <p14:xfrm>
                <a:off x="2943613" y="4242625"/>
                <a:ext cx="15840" cy="11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ED1C2F5-31D5-3462-6AC3-2DEC53AC487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25973" y="4224985"/>
                  <a:ext cx="51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29FBF2-9646-5584-6A37-8328573CD4A9}"/>
                    </a:ext>
                  </a:extLst>
                </p14:cNvPr>
                <p14:cNvContentPartPr/>
                <p14:nvPr/>
              </p14:nvContentPartPr>
              <p14:xfrm>
                <a:off x="2935333" y="4386985"/>
                <a:ext cx="41760" cy="31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29FBF2-9646-5584-6A37-8328573CD4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17693" y="4369345"/>
                  <a:ext cx="77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4B55ACE-2943-7222-E445-5DBA7829246C}"/>
                    </a:ext>
                  </a:extLst>
                </p14:cNvPr>
                <p14:cNvContentPartPr/>
                <p14:nvPr/>
              </p14:nvContentPartPr>
              <p14:xfrm>
                <a:off x="3039733" y="4427305"/>
                <a:ext cx="135000" cy="8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4B55ACE-2943-7222-E445-5DBA782924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21733" y="4409665"/>
                  <a:ext cx="170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CBDC71C-874C-80DD-45C5-3165CD29FC36}"/>
                    </a:ext>
                  </a:extLst>
                </p14:cNvPr>
                <p14:cNvContentPartPr/>
                <p14:nvPr/>
              </p14:nvContentPartPr>
              <p14:xfrm>
                <a:off x="3264373" y="4459345"/>
                <a:ext cx="73800" cy="1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CBDC71C-874C-80DD-45C5-3165CD29FC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46373" y="4441705"/>
                  <a:ext cx="10944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6C33392-4D74-79B1-B18F-30D712DAA41A}"/>
              </a:ext>
            </a:extLst>
          </p:cNvPr>
          <p:cNvGrpSpPr/>
          <p:nvPr/>
        </p:nvGrpSpPr>
        <p:grpSpPr>
          <a:xfrm>
            <a:off x="3472813" y="4483465"/>
            <a:ext cx="392040" cy="53280"/>
            <a:chOff x="3472813" y="4483465"/>
            <a:chExt cx="39204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E1BE31-EDA5-C6C0-F942-A400C47D6419}"/>
                    </a:ext>
                  </a:extLst>
                </p14:cNvPr>
                <p14:cNvContentPartPr/>
                <p14:nvPr/>
              </p14:nvContentPartPr>
              <p14:xfrm>
                <a:off x="3472813" y="4483465"/>
                <a:ext cx="147600" cy="16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E1BE31-EDA5-C6C0-F942-A400C47D64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5173" y="4465465"/>
                  <a:ext cx="183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BA9EBB54-6355-03A7-73C9-94AE2DC30DF1}"/>
                    </a:ext>
                  </a:extLst>
                </p14:cNvPr>
                <p14:cNvContentPartPr/>
                <p14:nvPr/>
              </p14:nvContentPartPr>
              <p14:xfrm>
                <a:off x="3713293" y="4483465"/>
                <a:ext cx="111600" cy="1260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BA9EBB54-6355-03A7-73C9-94AE2DC30D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5653" y="4465465"/>
                  <a:ext cx="147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B45AEEDA-C64E-EAF3-81F0-9CA58B0D080A}"/>
                    </a:ext>
                  </a:extLst>
                </p14:cNvPr>
                <p14:cNvContentPartPr/>
                <p14:nvPr/>
              </p14:nvContentPartPr>
              <p14:xfrm>
                <a:off x="3858013" y="4531705"/>
                <a:ext cx="6840" cy="504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B45AEEDA-C64E-EAF3-81F0-9CA58B0D08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40013" y="4513705"/>
                  <a:ext cx="4248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18B38182-1FDB-14DB-2CA8-4347835D92E0}"/>
                  </a:ext>
                </a:extLst>
              </p14:cNvPr>
              <p14:cNvContentPartPr/>
              <p14:nvPr/>
            </p14:nvContentPartPr>
            <p14:xfrm>
              <a:off x="3921733" y="4636105"/>
              <a:ext cx="360" cy="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18B38182-1FDB-14DB-2CA8-4347835D92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4093" y="46181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C5F2FC9B-8F11-9457-7C7E-54705A03E270}"/>
                  </a:ext>
                </a:extLst>
              </p14:cNvPr>
              <p14:cNvContentPartPr/>
              <p14:nvPr/>
            </p14:nvContentPartPr>
            <p14:xfrm>
              <a:off x="4034413" y="4643665"/>
              <a:ext cx="360" cy="36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C5F2FC9B-8F11-9457-7C7E-54705A03E2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16413" y="462602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188EEE7E-8B75-126F-574E-3F32922208D4}"/>
              </a:ext>
            </a:extLst>
          </p:cNvPr>
          <p:cNvGrpSpPr/>
          <p:nvPr/>
        </p:nvGrpSpPr>
        <p:grpSpPr>
          <a:xfrm>
            <a:off x="4178773" y="4619905"/>
            <a:ext cx="92880" cy="24120"/>
            <a:chOff x="4178773" y="4619905"/>
            <a:chExt cx="92880" cy="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0B0BA1B6-E98E-460D-57D8-ABF49CCF306D}"/>
                    </a:ext>
                  </a:extLst>
                </p14:cNvPr>
                <p14:cNvContentPartPr/>
                <p14:nvPr/>
              </p14:nvContentPartPr>
              <p14:xfrm>
                <a:off x="4178773" y="4643665"/>
                <a:ext cx="360" cy="36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0B0BA1B6-E98E-460D-57D8-ABF49CCF30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0773" y="46260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E2A48BC2-F0AF-76CF-74D0-B71E7A787B63}"/>
                    </a:ext>
                  </a:extLst>
                </p14:cNvPr>
                <p14:cNvContentPartPr/>
                <p14:nvPr/>
              </p14:nvContentPartPr>
              <p14:xfrm>
                <a:off x="4259053" y="4619905"/>
                <a:ext cx="12600" cy="36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E2A48BC2-F0AF-76CF-74D0-B71E7A787B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41053" y="4601905"/>
                  <a:ext cx="4824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0B340EB2-2A36-3C31-F579-24F305B4D8F9}"/>
                  </a:ext>
                </a:extLst>
              </p14:cNvPr>
              <p14:cNvContentPartPr/>
              <p14:nvPr/>
            </p14:nvContentPartPr>
            <p14:xfrm>
              <a:off x="4378933" y="4618465"/>
              <a:ext cx="3600" cy="180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0B340EB2-2A36-3C31-F579-24F305B4D8F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61293" y="4600825"/>
                <a:ext cx="3924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F32C421-B6BD-75AF-7A64-D7B2D22697AC}"/>
              </a:ext>
            </a:extLst>
          </p:cNvPr>
          <p:cNvGrpSpPr/>
          <p:nvPr/>
        </p:nvGrpSpPr>
        <p:grpSpPr>
          <a:xfrm>
            <a:off x="4435453" y="4515505"/>
            <a:ext cx="154080" cy="48600"/>
            <a:chOff x="4435453" y="4515505"/>
            <a:chExt cx="154080" cy="4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636D6A51-EBC2-775D-6A46-A8840CDF72D3}"/>
                    </a:ext>
                  </a:extLst>
                </p14:cNvPr>
                <p14:cNvContentPartPr/>
                <p14:nvPr/>
              </p14:nvContentPartPr>
              <p14:xfrm>
                <a:off x="4435453" y="4563745"/>
                <a:ext cx="5040" cy="36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636D6A51-EBC2-775D-6A46-A8840CDF72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17453" y="4546105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5889D65A-8CD7-FD30-D320-63020EA33291}"/>
                    </a:ext>
                  </a:extLst>
                </p14:cNvPr>
                <p14:cNvContentPartPr/>
                <p14:nvPr/>
              </p14:nvContentPartPr>
              <p14:xfrm>
                <a:off x="4523653" y="4515505"/>
                <a:ext cx="65880" cy="4032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5889D65A-8CD7-FD30-D320-63020EA3329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06013" y="4497865"/>
                  <a:ext cx="101520" cy="7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F40F0BE-8965-5021-CAF0-3C13733C572A}"/>
              </a:ext>
            </a:extLst>
          </p:cNvPr>
          <p:cNvGrpSpPr/>
          <p:nvPr/>
        </p:nvGrpSpPr>
        <p:grpSpPr>
          <a:xfrm>
            <a:off x="4724173" y="4547905"/>
            <a:ext cx="253800" cy="131760"/>
            <a:chOff x="4724173" y="4547905"/>
            <a:chExt cx="25380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E907AE72-A033-51D7-51A2-9C45E14E5CB8}"/>
                    </a:ext>
                  </a:extLst>
                </p14:cNvPr>
                <p14:cNvContentPartPr/>
                <p14:nvPr/>
              </p14:nvContentPartPr>
              <p14:xfrm>
                <a:off x="4724173" y="4547905"/>
                <a:ext cx="1800" cy="36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E907AE72-A033-51D7-51A2-9C45E14E5C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06173" y="4529905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15854DD2-0971-2D56-E6FA-80B9E67D3447}"/>
                    </a:ext>
                  </a:extLst>
                </p14:cNvPr>
                <p14:cNvContentPartPr/>
                <p14:nvPr/>
              </p14:nvContentPartPr>
              <p14:xfrm>
                <a:off x="4772413" y="4571665"/>
                <a:ext cx="105840" cy="709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15854DD2-0971-2D56-E6FA-80B9E67D34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54413" y="4554025"/>
                  <a:ext cx="14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3CF398F2-1D31-55D0-BAF7-3C425DB69C6D}"/>
                    </a:ext>
                  </a:extLst>
                </p14:cNvPr>
                <p14:cNvContentPartPr/>
                <p14:nvPr/>
              </p14:nvContentPartPr>
              <p14:xfrm>
                <a:off x="4924693" y="4659865"/>
                <a:ext cx="53280" cy="1980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3CF398F2-1D31-55D0-BAF7-3C425DB69C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07053" y="4642225"/>
                  <a:ext cx="889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31B24388-4F8C-719A-2ECE-0342D35851EA}"/>
              </a:ext>
            </a:extLst>
          </p:cNvPr>
          <p:cNvGrpSpPr/>
          <p:nvPr/>
        </p:nvGrpSpPr>
        <p:grpSpPr>
          <a:xfrm>
            <a:off x="5141053" y="4484905"/>
            <a:ext cx="561600" cy="243000"/>
            <a:chOff x="5141053" y="4484905"/>
            <a:chExt cx="56160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78700ACA-DC97-1175-A9F1-B47814087253}"/>
                    </a:ext>
                  </a:extLst>
                </p14:cNvPr>
                <p14:cNvContentPartPr/>
                <p14:nvPr/>
              </p14:nvContentPartPr>
              <p14:xfrm>
                <a:off x="5141053" y="4712065"/>
                <a:ext cx="114120" cy="1584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78700ACA-DC97-1175-A9F1-B478140872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23413" y="4694065"/>
                  <a:ext cx="149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475B8E5D-D09F-9770-88EC-153EEF863D8C}"/>
                    </a:ext>
                  </a:extLst>
                </p14:cNvPr>
                <p14:cNvContentPartPr/>
                <p14:nvPr/>
              </p14:nvContentPartPr>
              <p14:xfrm>
                <a:off x="5349853" y="4574905"/>
                <a:ext cx="50400" cy="1015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475B8E5D-D09F-9770-88EC-153EEF863D8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31853" y="4556905"/>
                  <a:ext cx="86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B383D3EF-EE0A-7CB1-AAEE-9FCCB3B8B83C}"/>
                    </a:ext>
                  </a:extLst>
                </p14:cNvPr>
                <p14:cNvContentPartPr/>
                <p14:nvPr/>
              </p14:nvContentPartPr>
              <p14:xfrm>
                <a:off x="5470093" y="4507585"/>
                <a:ext cx="132480" cy="3240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B383D3EF-EE0A-7CB1-AAEE-9FCCB3B8B83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52453" y="4489585"/>
                  <a:ext cx="168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AB990384-FA6C-7601-6D40-8FD3BA878113}"/>
                    </a:ext>
                  </a:extLst>
                </p14:cNvPr>
                <p14:cNvContentPartPr/>
                <p14:nvPr/>
              </p14:nvContentPartPr>
              <p14:xfrm>
                <a:off x="5678533" y="4484905"/>
                <a:ext cx="24120" cy="147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AB990384-FA6C-7601-6D40-8FD3BA8781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60893" y="4467265"/>
                  <a:ext cx="5976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5032E4B6-01AF-4266-DBE1-57266648A4ED}"/>
              </a:ext>
            </a:extLst>
          </p:cNvPr>
          <p:cNvGrpSpPr/>
          <p:nvPr/>
        </p:nvGrpSpPr>
        <p:grpSpPr>
          <a:xfrm>
            <a:off x="5766733" y="4268545"/>
            <a:ext cx="387000" cy="159120"/>
            <a:chOff x="5766733" y="4268545"/>
            <a:chExt cx="3870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F7855359-644C-282D-DF17-9CC7F147E2C1}"/>
                    </a:ext>
                  </a:extLst>
                </p14:cNvPr>
                <p14:cNvContentPartPr/>
                <p14:nvPr/>
              </p14:nvContentPartPr>
              <p14:xfrm>
                <a:off x="5766733" y="4372945"/>
                <a:ext cx="93240" cy="5472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F7855359-644C-282D-DF17-9CC7F147E2C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49093" y="4355305"/>
                  <a:ext cx="128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2A7B22CE-45CB-6AC7-173E-B837CB35ACE3}"/>
                    </a:ext>
                  </a:extLst>
                </p14:cNvPr>
                <p14:cNvContentPartPr/>
                <p14:nvPr/>
              </p14:nvContentPartPr>
              <p14:xfrm>
                <a:off x="5967253" y="4268545"/>
                <a:ext cx="186480" cy="6264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2A7B22CE-45CB-6AC7-173E-B837CB35ACE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49613" y="4250905"/>
                  <a:ext cx="22212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5B175289-7724-14B6-2A32-2321763589D8}"/>
              </a:ext>
            </a:extLst>
          </p:cNvPr>
          <p:cNvGrpSpPr/>
          <p:nvPr/>
        </p:nvGrpSpPr>
        <p:grpSpPr>
          <a:xfrm>
            <a:off x="6272173" y="4007545"/>
            <a:ext cx="910440" cy="235440"/>
            <a:chOff x="6272173" y="4007545"/>
            <a:chExt cx="91044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F5E03082-AF5A-9AB4-9F67-FCF25DE4165D}"/>
                    </a:ext>
                  </a:extLst>
                </p14:cNvPr>
                <p14:cNvContentPartPr/>
                <p14:nvPr/>
              </p14:nvContentPartPr>
              <p14:xfrm>
                <a:off x="6272173" y="4242625"/>
                <a:ext cx="97200" cy="36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F5E03082-AF5A-9AB4-9F67-FCF25DE4165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4533" y="4224985"/>
                  <a:ext cx="132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ABECE4A0-DA33-EA55-9080-B2DDB251AAC3}"/>
                    </a:ext>
                  </a:extLst>
                </p14:cNvPr>
                <p14:cNvContentPartPr/>
                <p14:nvPr/>
              </p14:nvContentPartPr>
              <p14:xfrm>
                <a:off x="6464773" y="4226785"/>
                <a:ext cx="149400" cy="3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ABECE4A0-DA33-EA55-9080-B2DDB251AA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7133" y="4208785"/>
                  <a:ext cx="185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6E32435F-ACB7-5E78-3094-5E682CD7EDE9}"/>
                    </a:ext>
                  </a:extLst>
                </p14:cNvPr>
                <p14:cNvContentPartPr/>
                <p14:nvPr/>
              </p14:nvContentPartPr>
              <p14:xfrm>
                <a:off x="6697333" y="4200145"/>
                <a:ext cx="137520" cy="270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6E32435F-ACB7-5E78-3094-5E682CD7ED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79333" y="4182505"/>
                  <a:ext cx="173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99378D9C-34E1-D30A-36D2-B9161E99396D}"/>
                    </a:ext>
                  </a:extLst>
                </p14:cNvPr>
                <p14:cNvContentPartPr/>
                <p14:nvPr/>
              </p14:nvContentPartPr>
              <p14:xfrm>
                <a:off x="6913693" y="4116265"/>
                <a:ext cx="147960" cy="7092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99378D9C-34E1-D30A-36D2-B9161E9939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96053" y="4098265"/>
                  <a:ext cx="183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D5B1835A-63D3-6996-0258-9F412DD8F68C}"/>
                    </a:ext>
                  </a:extLst>
                </p14:cNvPr>
                <p14:cNvContentPartPr/>
                <p14:nvPr/>
              </p14:nvContentPartPr>
              <p14:xfrm>
                <a:off x="7090093" y="4007545"/>
                <a:ext cx="92520" cy="831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D5B1835A-63D3-6996-0258-9F412DD8F6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072453" y="3989905"/>
                  <a:ext cx="12816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37F83047-5C7D-4E52-DACE-501830C23B17}"/>
              </a:ext>
            </a:extLst>
          </p:cNvPr>
          <p:cNvGrpSpPr/>
          <p:nvPr/>
        </p:nvGrpSpPr>
        <p:grpSpPr>
          <a:xfrm>
            <a:off x="7282693" y="3641425"/>
            <a:ext cx="345240" cy="281160"/>
            <a:chOff x="7282693" y="3641425"/>
            <a:chExt cx="3452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4C791CFC-7F3D-9BA2-DA39-897FEE72962F}"/>
                    </a:ext>
                  </a:extLst>
                </p14:cNvPr>
                <p14:cNvContentPartPr/>
                <p14:nvPr/>
              </p14:nvContentPartPr>
              <p14:xfrm>
                <a:off x="7282693" y="3920785"/>
                <a:ext cx="9720" cy="18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4C791CFC-7F3D-9BA2-DA39-897FEE7296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65053" y="3902785"/>
                  <a:ext cx="45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5A42617B-CEE4-926C-C311-E58A158B98A9}"/>
                    </a:ext>
                  </a:extLst>
                </p14:cNvPr>
                <p14:cNvContentPartPr/>
                <p14:nvPr/>
              </p14:nvContentPartPr>
              <p14:xfrm>
                <a:off x="7339213" y="3766705"/>
                <a:ext cx="167760" cy="11556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5A42617B-CEE4-926C-C311-E58A158B98A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1213" y="3749065"/>
                  <a:ext cx="203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DDB0309D-88C8-89C1-A769-19A04D17BFF2}"/>
                    </a:ext>
                  </a:extLst>
                </p14:cNvPr>
                <p14:cNvContentPartPr/>
                <p14:nvPr/>
              </p14:nvContentPartPr>
              <p14:xfrm>
                <a:off x="7547293" y="3657265"/>
                <a:ext cx="50040" cy="644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DDB0309D-88C8-89C1-A769-19A04D17BF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29653" y="3639625"/>
                  <a:ext cx="85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1907183D-F7E5-B8A2-6066-9D111BAB55F1}"/>
                    </a:ext>
                  </a:extLst>
                </p14:cNvPr>
                <p14:cNvContentPartPr/>
                <p14:nvPr/>
              </p14:nvContentPartPr>
              <p14:xfrm>
                <a:off x="7627573" y="3641425"/>
                <a:ext cx="360" cy="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1907183D-F7E5-B8A2-6066-9D111BAB55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09933" y="36234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12356696-F087-887D-2754-719AE27425CD}"/>
              </a:ext>
            </a:extLst>
          </p:cNvPr>
          <p:cNvGrpSpPr/>
          <p:nvPr/>
        </p:nvGrpSpPr>
        <p:grpSpPr>
          <a:xfrm>
            <a:off x="2068813" y="2622625"/>
            <a:ext cx="1091520" cy="283680"/>
            <a:chOff x="2068813" y="2622625"/>
            <a:chExt cx="109152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8227BBC9-D53A-D858-F821-EB360D810699}"/>
                    </a:ext>
                  </a:extLst>
                </p14:cNvPr>
                <p14:cNvContentPartPr/>
                <p14:nvPr/>
              </p14:nvContentPartPr>
              <p14:xfrm>
                <a:off x="2068813" y="2815225"/>
                <a:ext cx="360" cy="3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8227BBC9-D53A-D858-F821-EB360D8106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51173" y="2797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FA1B29FF-F646-38AC-AC42-594218DBFB88}"/>
                    </a:ext>
                  </a:extLst>
                </p14:cNvPr>
                <p14:cNvContentPartPr/>
                <p14:nvPr/>
              </p14:nvContentPartPr>
              <p14:xfrm>
                <a:off x="2085013" y="2784625"/>
                <a:ext cx="12960" cy="147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FA1B29FF-F646-38AC-AC42-594218DBFB8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67373" y="2766625"/>
                  <a:ext cx="48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019FC329-992D-164D-1C22-DF55B66E4359}"/>
                    </a:ext>
                  </a:extLst>
                </p14:cNvPr>
                <p14:cNvContentPartPr/>
                <p14:nvPr/>
              </p14:nvContentPartPr>
              <p14:xfrm>
                <a:off x="2157373" y="2686705"/>
                <a:ext cx="106200" cy="2448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019FC329-992D-164D-1C22-DF55B66E43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39373" y="2668705"/>
                  <a:ext cx="141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013A9C24-C565-9FEF-5BC6-CA1DF6B1EB58}"/>
                    </a:ext>
                  </a:extLst>
                </p14:cNvPr>
                <p14:cNvContentPartPr/>
                <p14:nvPr/>
              </p14:nvContentPartPr>
              <p14:xfrm>
                <a:off x="2333773" y="2686705"/>
                <a:ext cx="78840" cy="468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013A9C24-C565-9FEF-5BC6-CA1DF6B1EB5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16133" y="2668705"/>
                  <a:ext cx="114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A8073E65-C38A-9DA3-8416-C6D5A607B187}"/>
                    </a:ext>
                  </a:extLst>
                </p14:cNvPr>
                <p14:cNvContentPartPr/>
                <p14:nvPr/>
              </p14:nvContentPartPr>
              <p14:xfrm>
                <a:off x="2429893" y="2758705"/>
                <a:ext cx="51120" cy="3600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A8073E65-C38A-9DA3-8416-C6D5A607B18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412253" y="2741065"/>
                  <a:ext cx="86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35B83946-EB42-3B20-315D-A4ECDD07FEC2}"/>
                    </a:ext>
                  </a:extLst>
                </p14:cNvPr>
                <p14:cNvContentPartPr/>
                <p14:nvPr/>
              </p14:nvContentPartPr>
              <p14:xfrm>
                <a:off x="2502253" y="2806945"/>
                <a:ext cx="106200" cy="36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35B83946-EB42-3B20-315D-A4ECDD07FEC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84253" y="2789305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DFBCA6F1-A70D-1835-70C3-733D3F8B7388}"/>
                    </a:ext>
                  </a:extLst>
                </p14:cNvPr>
                <p14:cNvContentPartPr/>
                <p14:nvPr/>
              </p14:nvContentPartPr>
              <p14:xfrm>
                <a:off x="2662453" y="2661145"/>
                <a:ext cx="160560" cy="10620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DFBCA6F1-A70D-1835-70C3-733D3F8B738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44813" y="2643505"/>
                  <a:ext cx="196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F0AA12C2-F76E-0548-D744-7AB9062073DE}"/>
                    </a:ext>
                  </a:extLst>
                </p14:cNvPr>
                <p14:cNvContentPartPr/>
                <p14:nvPr/>
              </p14:nvContentPartPr>
              <p14:xfrm>
                <a:off x="2831293" y="2622625"/>
                <a:ext cx="129240" cy="1440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F0AA12C2-F76E-0548-D744-7AB9062073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13293" y="2604985"/>
                  <a:ext cx="1648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2F5F61F0-D46B-9204-13D9-8FDE14AD211B}"/>
                    </a:ext>
                  </a:extLst>
                </p14:cNvPr>
                <p14:cNvContentPartPr/>
                <p14:nvPr/>
              </p14:nvContentPartPr>
              <p14:xfrm>
                <a:off x="2975293" y="2638825"/>
                <a:ext cx="44640" cy="3456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2F5F61F0-D46B-9204-13D9-8FDE14AD211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57653" y="2620825"/>
                  <a:ext cx="802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6B3D2FCF-45F4-7FD7-ADE8-0F9D22D3133A}"/>
                    </a:ext>
                  </a:extLst>
                </p14:cNvPr>
                <p14:cNvContentPartPr/>
                <p14:nvPr/>
              </p14:nvContentPartPr>
              <p14:xfrm>
                <a:off x="3087973" y="2734945"/>
                <a:ext cx="72360" cy="17136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6B3D2FCF-45F4-7FD7-ADE8-0F9D22D3133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69973" y="2716945"/>
                  <a:ext cx="10800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7C7C4593-CEE6-0798-A49B-9FF394E582C9}"/>
              </a:ext>
            </a:extLst>
          </p:cNvPr>
          <p:cNvGrpSpPr/>
          <p:nvPr/>
        </p:nvGrpSpPr>
        <p:grpSpPr>
          <a:xfrm>
            <a:off x="3192013" y="2991625"/>
            <a:ext cx="888840" cy="458280"/>
            <a:chOff x="3192013" y="2991625"/>
            <a:chExt cx="8888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5C585517-4B71-2643-AE1E-382B3138FD93}"/>
                    </a:ext>
                  </a:extLst>
                </p14:cNvPr>
                <p14:cNvContentPartPr/>
                <p14:nvPr/>
              </p14:nvContentPartPr>
              <p14:xfrm>
                <a:off x="3192013" y="2991625"/>
                <a:ext cx="54360" cy="101880"/>
              </p14:xfrm>
            </p:contentPart>
          </mc:Choice>
          <mc:Fallback xmlns=""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5C585517-4B71-2643-AE1E-382B3138FD9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74373" y="2973625"/>
                  <a:ext cx="90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E292D10E-21B8-0A0B-447A-C251026C1A99}"/>
                    </a:ext>
                  </a:extLst>
                </p14:cNvPr>
                <p14:cNvContentPartPr/>
                <p14:nvPr/>
              </p14:nvContentPartPr>
              <p14:xfrm>
                <a:off x="3280573" y="3119785"/>
                <a:ext cx="24840" cy="2484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E292D10E-21B8-0A0B-447A-C251026C1A9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62573" y="3102145"/>
                  <a:ext cx="60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63D3062E-9801-4BBC-D04A-06B4A4AA0F6D}"/>
                    </a:ext>
                  </a:extLst>
                </p14:cNvPr>
                <p14:cNvContentPartPr/>
                <p14:nvPr/>
              </p14:nvContentPartPr>
              <p14:xfrm>
                <a:off x="3352573" y="3175945"/>
                <a:ext cx="101160" cy="9972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63D3062E-9801-4BBC-D04A-06B4A4AA0F6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34573" y="3157945"/>
                  <a:ext cx="136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47AB7E8F-C9B7-B158-A52F-38DEFFCF136A}"/>
                    </a:ext>
                  </a:extLst>
                </p14:cNvPr>
                <p14:cNvContentPartPr/>
                <p14:nvPr/>
              </p14:nvContentPartPr>
              <p14:xfrm>
                <a:off x="3545173" y="3296185"/>
                <a:ext cx="129960" cy="1656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47AB7E8F-C9B7-B158-A52F-38DEFFCF136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527173" y="3278545"/>
                  <a:ext cx="165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61BD13A4-0BBE-8480-C953-D5E151C6355E}"/>
                    </a:ext>
                  </a:extLst>
                </p14:cNvPr>
                <p14:cNvContentPartPr/>
                <p14:nvPr/>
              </p14:nvContentPartPr>
              <p14:xfrm>
                <a:off x="3745333" y="3312385"/>
                <a:ext cx="186480" cy="1656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61BD13A4-0BBE-8480-C953-D5E151C635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727693" y="3294385"/>
                  <a:ext cx="222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46DBF0DD-B48E-B3C2-871C-3DF8F1B72EC5}"/>
                    </a:ext>
                  </a:extLst>
                </p14:cNvPr>
                <p14:cNvContentPartPr/>
                <p14:nvPr/>
              </p14:nvContentPartPr>
              <p14:xfrm>
                <a:off x="3946213" y="3328585"/>
                <a:ext cx="47880" cy="3996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46DBF0DD-B48E-B3C2-871C-3DF8F1B72EC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28213" y="3310585"/>
                  <a:ext cx="83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4452E604-F672-0CB8-79DD-CCB63E7BCFE1}"/>
                    </a:ext>
                  </a:extLst>
                </p14:cNvPr>
                <p14:cNvContentPartPr/>
                <p14:nvPr/>
              </p14:nvContentPartPr>
              <p14:xfrm>
                <a:off x="4026133" y="3392665"/>
                <a:ext cx="42120" cy="2448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4452E604-F672-0CB8-79DD-CCB63E7BCFE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08493" y="3375025"/>
                  <a:ext cx="77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4B1E0C50-DB73-861D-69D2-7617C8EDC7DC}"/>
                    </a:ext>
                  </a:extLst>
                </p14:cNvPr>
                <p14:cNvContentPartPr/>
                <p14:nvPr/>
              </p14:nvContentPartPr>
              <p14:xfrm>
                <a:off x="4074373" y="3424705"/>
                <a:ext cx="6480" cy="2520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4B1E0C50-DB73-861D-69D2-7617C8EDC7D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056733" y="3406705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7FA7E71E-F02D-64A7-2C64-7FCCD2CD50C9}"/>
                  </a:ext>
                </a:extLst>
              </p14:cNvPr>
              <p14:cNvContentPartPr/>
              <p14:nvPr/>
            </p14:nvContentPartPr>
            <p14:xfrm>
              <a:off x="4090573" y="3520825"/>
              <a:ext cx="16560" cy="16668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7FA7E71E-F02D-64A7-2C64-7FCCD2CD50C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072573" y="3503185"/>
                <a:ext cx="522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0BC67FB1-BD9B-039F-827A-B60958BC5025}"/>
                  </a:ext>
                </a:extLst>
              </p14:cNvPr>
              <p14:cNvContentPartPr/>
              <p14:nvPr/>
            </p14:nvContentPartPr>
            <p14:xfrm>
              <a:off x="4090573" y="3801625"/>
              <a:ext cx="360" cy="4644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0BC67FB1-BD9B-039F-827A-B60958BC502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072573" y="3783985"/>
                <a:ext cx="36000" cy="8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864B6C27-2E14-5CB2-8524-AB6CAC212D1B}"/>
              </a:ext>
            </a:extLst>
          </p:cNvPr>
          <p:cNvGrpSpPr/>
          <p:nvPr/>
        </p:nvGrpSpPr>
        <p:grpSpPr>
          <a:xfrm>
            <a:off x="4090573" y="3897745"/>
            <a:ext cx="285480" cy="161280"/>
            <a:chOff x="4090573" y="3897745"/>
            <a:chExt cx="285480" cy="16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10799CAD-9DF5-9D69-1046-AC72B471896A}"/>
                    </a:ext>
                  </a:extLst>
                </p14:cNvPr>
                <p14:cNvContentPartPr/>
                <p14:nvPr/>
              </p14:nvContentPartPr>
              <p14:xfrm>
                <a:off x="4090573" y="3897745"/>
                <a:ext cx="14400" cy="12636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10799CAD-9DF5-9D69-1046-AC72B471896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72573" y="3880105"/>
                  <a:ext cx="500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27B064E8-54B0-FA6E-29CE-C2B29BF66437}"/>
                    </a:ext>
                  </a:extLst>
                </p14:cNvPr>
                <p14:cNvContentPartPr/>
                <p14:nvPr/>
              </p14:nvContentPartPr>
              <p14:xfrm>
                <a:off x="4146373" y="4050385"/>
                <a:ext cx="91440" cy="864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27B064E8-54B0-FA6E-29CE-C2B29BF6643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28733" y="4032385"/>
                  <a:ext cx="1270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10D760FD-3804-BA0A-0D5F-6211FD92F001}"/>
                    </a:ext>
                  </a:extLst>
                </p14:cNvPr>
                <p14:cNvContentPartPr/>
                <p14:nvPr/>
              </p14:nvContentPartPr>
              <p14:xfrm>
                <a:off x="4306933" y="4017985"/>
                <a:ext cx="69120" cy="36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10D760FD-3804-BA0A-0D5F-6211FD92F0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88933" y="4000345"/>
                  <a:ext cx="104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C25E17D6-BA24-9D7A-377F-0D372ED021F5}"/>
              </a:ext>
            </a:extLst>
          </p:cNvPr>
          <p:cNvGrpSpPr/>
          <p:nvPr/>
        </p:nvGrpSpPr>
        <p:grpSpPr>
          <a:xfrm>
            <a:off x="4571533" y="4010065"/>
            <a:ext cx="1158120" cy="153360"/>
            <a:chOff x="4571533" y="4010065"/>
            <a:chExt cx="115812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6BA8C84E-F28A-6566-56F2-6D96C9B9389B}"/>
                    </a:ext>
                  </a:extLst>
                </p14:cNvPr>
                <p14:cNvContentPartPr/>
                <p14:nvPr/>
              </p14:nvContentPartPr>
              <p14:xfrm>
                <a:off x="4571533" y="4010065"/>
                <a:ext cx="89640" cy="3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6BA8C84E-F28A-6566-56F2-6D96C9B9389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553893" y="3992425"/>
                  <a:ext cx="125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3E2054BC-20E9-26A8-024E-ACC3AC060FC0}"/>
                    </a:ext>
                  </a:extLst>
                </p14:cNvPr>
                <p14:cNvContentPartPr/>
                <p14:nvPr/>
              </p14:nvContentPartPr>
              <p14:xfrm>
                <a:off x="4716253" y="4010065"/>
                <a:ext cx="70200" cy="7920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3E2054BC-20E9-26A8-024E-ACC3AC060FC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98253" y="3992425"/>
                  <a:ext cx="105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05CC309F-0798-B0AF-0E0E-6E602670790E}"/>
                    </a:ext>
                  </a:extLst>
                </p14:cNvPr>
                <p14:cNvContentPartPr/>
                <p14:nvPr/>
              </p14:nvContentPartPr>
              <p14:xfrm>
                <a:off x="4804453" y="4114465"/>
                <a:ext cx="135360" cy="4896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05CC309F-0798-B0AF-0E0E-6E602670790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86453" y="4096825"/>
                  <a:ext cx="171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1C29A030-D25F-66E9-B890-B74CDE835985}"/>
                    </a:ext>
                  </a:extLst>
                </p14:cNvPr>
                <p14:cNvContentPartPr/>
                <p14:nvPr/>
              </p14:nvContentPartPr>
              <p14:xfrm>
                <a:off x="5044933" y="4162705"/>
                <a:ext cx="140760" cy="36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1C29A030-D25F-66E9-B890-B74CDE8359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026933" y="4145065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69590AF4-2608-A353-2E8A-56E8BAE6BB05}"/>
                    </a:ext>
                  </a:extLst>
                </p14:cNvPr>
                <p14:cNvContentPartPr/>
                <p14:nvPr/>
              </p14:nvContentPartPr>
              <p14:xfrm>
                <a:off x="5277493" y="4126705"/>
                <a:ext cx="266040" cy="3636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69590AF4-2608-A353-2E8A-56E8BAE6BB0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59853" y="4108705"/>
                  <a:ext cx="3016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C348D763-1BC2-779B-ABD7-3B91876A61FA}"/>
                    </a:ext>
                  </a:extLst>
                </p14:cNvPr>
                <p14:cNvContentPartPr/>
                <p14:nvPr/>
              </p14:nvContentPartPr>
              <p14:xfrm>
                <a:off x="5630653" y="4028425"/>
                <a:ext cx="99000" cy="5400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C348D763-1BC2-779B-ABD7-3B91876A61F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12653" y="4010785"/>
                  <a:ext cx="1346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744D6162-C7E5-4009-5662-7C8762DC4FE8}"/>
              </a:ext>
            </a:extLst>
          </p:cNvPr>
          <p:cNvGrpSpPr/>
          <p:nvPr/>
        </p:nvGrpSpPr>
        <p:grpSpPr>
          <a:xfrm>
            <a:off x="5967253" y="3938065"/>
            <a:ext cx="683280" cy="312480"/>
            <a:chOff x="5967253" y="3938065"/>
            <a:chExt cx="68328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8C2175F5-3960-8236-60DF-52715E5F66B5}"/>
                    </a:ext>
                  </a:extLst>
                </p14:cNvPr>
                <p14:cNvContentPartPr/>
                <p14:nvPr/>
              </p14:nvContentPartPr>
              <p14:xfrm>
                <a:off x="5967253" y="3945985"/>
                <a:ext cx="360" cy="36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8C2175F5-3960-8236-60DF-52715E5F66B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49613" y="3927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869B71EA-D586-A308-C8DD-CFE0F6C3A5FC}"/>
                    </a:ext>
                  </a:extLst>
                </p14:cNvPr>
                <p14:cNvContentPartPr/>
                <p14:nvPr/>
              </p14:nvContentPartPr>
              <p14:xfrm>
                <a:off x="6039613" y="3938065"/>
                <a:ext cx="205920" cy="6876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869B71EA-D586-A308-C8DD-CFE0F6C3A5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21613" y="3920425"/>
                  <a:ext cx="241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B32C2E26-CE0B-D8D5-D9B0-5897108A19B9}"/>
                    </a:ext>
                  </a:extLst>
                </p14:cNvPr>
                <p14:cNvContentPartPr/>
                <p14:nvPr/>
              </p14:nvContentPartPr>
              <p14:xfrm>
                <a:off x="6280093" y="4017985"/>
                <a:ext cx="150480" cy="10692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B32C2E26-CE0B-D8D5-D9B0-5897108A19B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2453" y="4000345"/>
                  <a:ext cx="186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D561319A-61DE-D7C9-E68F-E1ABEE347E24}"/>
                    </a:ext>
                  </a:extLst>
                </p14:cNvPr>
                <p14:cNvContentPartPr/>
                <p14:nvPr/>
              </p14:nvContentPartPr>
              <p14:xfrm>
                <a:off x="6488893" y="4162705"/>
                <a:ext cx="161640" cy="8784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D561319A-61DE-D7C9-E68F-E1ABEE347E2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70893" y="4145065"/>
                  <a:ext cx="19728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6DFCC3D4-6E49-69F5-9875-F469E18C2F0F}"/>
              </a:ext>
            </a:extLst>
          </p:cNvPr>
          <p:cNvGrpSpPr/>
          <p:nvPr/>
        </p:nvGrpSpPr>
        <p:grpSpPr>
          <a:xfrm>
            <a:off x="6833773" y="3966145"/>
            <a:ext cx="434160" cy="261000"/>
            <a:chOff x="6833773" y="3966145"/>
            <a:chExt cx="43416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E114F615-C2EA-C477-898F-DABF52957E0A}"/>
                    </a:ext>
                  </a:extLst>
                </p14:cNvPr>
                <p14:cNvContentPartPr/>
                <p14:nvPr/>
              </p14:nvContentPartPr>
              <p14:xfrm>
                <a:off x="6833773" y="4138585"/>
                <a:ext cx="207360" cy="8856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E114F615-C2EA-C477-898F-DABF52957E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5773" y="4120585"/>
                  <a:ext cx="243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08D77068-3113-0BED-8017-61AF04BD88E0}"/>
                    </a:ext>
                  </a:extLst>
                </p14:cNvPr>
                <p14:cNvContentPartPr/>
                <p14:nvPr/>
              </p14:nvContentPartPr>
              <p14:xfrm>
                <a:off x="7122493" y="3966145"/>
                <a:ext cx="145440" cy="13248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08D77068-3113-0BED-8017-61AF04BD88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04493" y="3948505"/>
                  <a:ext cx="18108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F33B9092-84CA-A0DB-0D53-91168BCA29F9}"/>
              </a:ext>
            </a:extLst>
          </p:cNvPr>
          <p:cNvGrpSpPr/>
          <p:nvPr/>
        </p:nvGrpSpPr>
        <p:grpSpPr>
          <a:xfrm>
            <a:off x="7354693" y="3705145"/>
            <a:ext cx="185040" cy="160920"/>
            <a:chOff x="7354693" y="3705145"/>
            <a:chExt cx="185040" cy="16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359BF387-9514-6DD0-809E-A6FFB2F416B5}"/>
                    </a:ext>
                  </a:extLst>
                </p14:cNvPr>
                <p14:cNvContentPartPr/>
                <p14:nvPr/>
              </p14:nvContentPartPr>
              <p14:xfrm>
                <a:off x="7354693" y="3783265"/>
                <a:ext cx="111600" cy="8280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359BF387-9514-6DD0-809E-A6FFB2F416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337053" y="3765625"/>
                  <a:ext cx="147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26A16422-FC78-F2DE-001F-2E830E3FABC8}"/>
                    </a:ext>
                  </a:extLst>
                </p14:cNvPr>
                <p14:cNvContentPartPr/>
                <p14:nvPr/>
              </p14:nvContentPartPr>
              <p14:xfrm>
                <a:off x="7491133" y="3705145"/>
                <a:ext cx="48600" cy="4860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26A16422-FC78-F2DE-001F-2E830E3FAB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73493" y="3687505"/>
                  <a:ext cx="8424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92975261-F176-E105-1487-9E60AA984EC7}"/>
                  </a:ext>
                </a:extLst>
              </p14:cNvPr>
              <p14:cNvContentPartPr/>
              <p14:nvPr/>
            </p14:nvContentPartPr>
            <p14:xfrm>
              <a:off x="2101213" y="2837545"/>
              <a:ext cx="360" cy="97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92975261-F176-E105-1487-9E60AA984EC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83213" y="2819905"/>
                <a:ext cx="36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AB487556-96E0-28A2-17C3-15DA28111DFB}"/>
                  </a:ext>
                </a:extLst>
              </p14:cNvPr>
              <p14:cNvContentPartPr/>
              <p14:nvPr/>
            </p14:nvContentPartPr>
            <p14:xfrm>
              <a:off x="2133253" y="2791105"/>
              <a:ext cx="1800" cy="3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AB487556-96E0-28A2-17C3-15DA28111DF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15613" y="2773105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8674BE32-7974-63EB-F2A3-C43BCE8295B7}"/>
                  </a:ext>
                </a:extLst>
              </p14:cNvPr>
              <p14:cNvContentPartPr/>
              <p14:nvPr/>
            </p14:nvContentPartPr>
            <p14:xfrm>
              <a:off x="2181493" y="2742865"/>
              <a:ext cx="360" cy="36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8674BE32-7974-63EB-F2A3-C43BCE8295B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63493" y="27248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92B9A102-03E2-6147-6219-8A57821A8B95}"/>
                  </a:ext>
                </a:extLst>
              </p14:cNvPr>
              <p14:cNvContentPartPr/>
              <p14:nvPr/>
            </p14:nvContentPartPr>
            <p14:xfrm>
              <a:off x="2301733" y="2718745"/>
              <a:ext cx="62280" cy="36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92B9A102-03E2-6147-6219-8A57821A8B9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284093" y="2701105"/>
                <a:ext cx="97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12" name="Ink 1111">
                <a:extLst>
                  <a:ext uri="{FF2B5EF4-FFF2-40B4-BE49-F238E27FC236}">
                    <a16:creationId xmlns:a16="http://schemas.microsoft.com/office/drawing/2014/main" id="{773F2467-E574-7CC5-AC05-CDF128FCB4E5}"/>
                  </a:ext>
                </a:extLst>
              </p14:cNvPr>
              <p14:cNvContentPartPr/>
              <p14:nvPr/>
            </p14:nvContentPartPr>
            <p14:xfrm>
              <a:off x="2389933" y="2727025"/>
              <a:ext cx="14760" cy="86760"/>
            </p14:xfrm>
          </p:contentPart>
        </mc:Choice>
        <mc:Fallback xmlns="">
          <p:pic>
            <p:nvPicPr>
              <p:cNvPr id="1112" name="Ink 1111">
                <a:extLst>
                  <a:ext uri="{FF2B5EF4-FFF2-40B4-BE49-F238E27FC236}">
                    <a16:creationId xmlns:a16="http://schemas.microsoft.com/office/drawing/2014/main" id="{773F2467-E574-7CC5-AC05-CDF128FCB4E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372293" y="2709025"/>
                <a:ext cx="50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D586FBE4-ED3F-FA96-D0B0-9A0F04906CB5}"/>
                  </a:ext>
                </a:extLst>
              </p14:cNvPr>
              <p14:cNvContentPartPr/>
              <p14:nvPr/>
            </p14:nvContentPartPr>
            <p14:xfrm>
              <a:off x="2422333" y="2823145"/>
              <a:ext cx="81720" cy="1656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D586FBE4-ED3F-FA96-D0B0-9A0F04906CB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04333" y="2805145"/>
                <a:ext cx="1173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1181482F-434C-FAC8-6367-52CA54796F77}"/>
                  </a:ext>
                </a:extLst>
              </p14:cNvPr>
              <p14:cNvContentPartPr/>
              <p14:nvPr/>
            </p14:nvContentPartPr>
            <p14:xfrm>
              <a:off x="2518093" y="2826385"/>
              <a:ext cx="170280" cy="1332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1181482F-434C-FAC8-6367-52CA54796F7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00453" y="2808385"/>
                <a:ext cx="205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5517228D-6ADB-44BB-8F60-FB314B82C0C2}"/>
                  </a:ext>
                </a:extLst>
              </p14:cNvPr>
              <p14:cNvContentPartPr/>
              <p14:nvPr/>
            </p14:nvContentPartPr>
            <p14:xfrm>
              <a:off x="2758933" y="2707585"/>
              <a:ext cx="147960" cy="8352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5517228D-6ADB-44BB-8F60-FB314B82C0C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41293" y="2689945"/>
                <a:ext cx="183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16" name="Ink 1115">
                <a:extLst>
                  <a:ext uri="{FF2B5EF4-FFF2-40B4-BE49-F238E27FC236}">
                    <a16:creationId xmlns:a16="http://schemas.microsoft.com/office/drawing/2014/main" id="{8A764C9F-DCC5-BB91-57F5-8CCED85DEB9B}"/>
                  </a:ext>
                </a:extLst>
              </p14:cNvPr>
              <p14:cNvContentPartPr/>
              <p14:nvPr/>
            </p14:nvContentPartPr>
            <p14:xfrm>
              <a:off x="2991493" y="2686705"/>
              <a:ext cx="41400" cy="59760"/>
            </p14:xfrm>
          </p:contentPart>
        </mc:Choice>
        <mc:Fallback xmlns="">
          <p:pic>
            <p:nvPicPr>
              <p:cNvPr id="1116" name="Ink 1115">
                <a:extLst>
                  <a:ext uri="{FF2B5EF4-FFF2-40B4-BE49-F238E27FC236}">
                    <a16:creationId xmlns:a16="http://schemas.microsoft.com/office/drawing/2014/main" id="{8A764C9F-DCC5-BB91-57F5-8CCED85DEB9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73853" y="2668705"/>
                <a:ext cx="770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17" name="Ink 1116">
                <a:extLst>
                  <a:ext uri="{FF2B5EF4-FFF2-40B4-BE49-F238E27FC236}">
                    <a16:creationId xmlns:a16="http://schemas.microsoft.com/office/drawing/2014/main" id="{B211A491-2068-9DC3-415A-9E6B13D39568}"/>
                  </a:ext>
                </a:extLst>
              </p14:cNvPr>
              <p14:cNvContentPartPr/>
              <p14:nvPr/>
            </p14:nvContentPartPr>
            <p14:xfrm>
              <a:off x="3047653" y="2774905"/>
              <a:ext cx="30960" cy="104760"/>
            </p14:xfrm>
          </p:contentPart>
        </mc:Choice>
        <mc:Fallback xmlns="">
          <p:pic>
            <p:nvPicPr>
              <p:cNvPr id="1117" name="Ink 1116">
                <a:extLst>
                  <a:ext uri="{FF2B5EF4-FFF2-40B4-BE49-F238E27FC236}">
                    <a16:creationId xmlns:a16="http://schemas.microsoft.com/office/drawing/2014/main" id="{B211A491-2068-9DC3-415A-9E6B13D3956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029653" y="2756905"/>
                <a:ext cx="66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39776329-189B-3CD9-C034-480A62AB7DA1}"/>
                  </a:ext>
                </a:extLst>
              </p14:cNvPr>
              <p14:cNvContentPartPr/>
              <p14:nvPr/>
            </p14:nvContentPartPr>
            <p14:xfrm>
              <a:off x="3095893" y="2935105"/>
              <a:ext cx="19440" cy="6300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39776329-189B-3CD9-C034-480A62AB7DA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077893" y="2917465"/>
                <a:ext cx="55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52AAD8BD-AE25-7DB1-8A1A-6DC277082674}"/>
                  </a:ext>
                </a:extLst>
              </p14:cNvPr>
              <p14:cNvContentPartPr/>
              <p14:nvPr/>
            </p14:nvContentPartPr>
            <p14:xfrm>
              <a:off x="3135853" y="3023665"/>
              <a:ext cx="40320" cy="4860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52AAD8BD-AE25-7DB1-8A1A-6DC27708267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17853" y="3006025"/>
                <a:ext cx="759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19A57BBF-F3F5-4DBF-0C73-2707047E4E94}"/>
                  </a:ext>
                </a:extLst>
              </p14:cNvPr>
              <p14:cNvContentPartPr/>
              <p14:nvPr/>
            </p14:nvContentPartPr>
            <p14:xfrm>
              <a:off x="3192013" y="3111865"/>
              <a:ext cx="16200" cy="9432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19A57BBF-F3F5-4DBF-0C73-2707047E4E9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174373" y="3094225"/>
                <a:ext cx="518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582A34BB-A255-10FB-DD98-E92226BFECB2}"/>
                  </a:ext>
                </a:extLst>
              </p14:cNvPr>
              <p14:cNvContentPartPr/>
              <p14:nvPr/>
            </p14:nvContentPartPr>
            <p14:xfrm>
              <a:off x="3207853" y="3247945"/>
              <a:ext cx="25920" cy="11124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582A34BB-A255-10FB-DD98-E92226BFECB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190213" y="3230305"/>
                <a:ext cx="615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46C7236E-3561-D0BB-12F6-79CF4C01C91A}"/>
                  </a:ext>
                </a:extLst>
              </p14:cNvPr>
              <p14:cNvContentPartPr/>
              <p14:nvPr/>
            </p14:nvContentPartPr>
            <p14:xfrm>
              <a:off x="3248173" y="3392665"/>
              <a:ext cx="5040" cy="3456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46C7236E-3561-D0BB-12F6-79CF4C01C91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230533" y="3375025"/>
                <a:ext cx="40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9823D725-8681-8796-A12A-A65146A4D8CF}"/>
                  </a:ext>
                </a:extLst>
              </p14:cNvPr>
              <p14:cNvContentPartPr/>
              <p14:nvPr/>
            </p14:nvContentPartPr>
            <p14:xfrm>
              <a:off x="3264373" y="3497065"/>
              <a:ext cx="53280" cy="107280"/>
            </p14:xfrm>
          </p:contentPart>
        </mc:Choice>
        <mc:Fallback xmlns=""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9823D725-8681-8796-A12A-A65146A4D8C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246373" y="3479065"/>
                <a:ext cx="889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55B50C25-89B7-EC14-34D4-6B5BF7FCF3C1}"/>
                  </a:ext>
                </a:extLst>
              </p14:cNvPr>
              <p14:cNvContentPartPr/>
              <p14:nvPr/>
            </p14:nvContentPartPr>
            <p14:xfrm>
              <a:off x="3328453" y="3649345"/>
              <a:ext cx="29520" cy="19440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55B50C25-89B7-EC14-34D4-6B5BF7FCF3C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310453" y="3631345"/>
                <a:ext cx="65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AC6259F0-A2E4-62D4-1714-B527599B0DE5}"/>
                  </a:ext>
                </a:extLst>
              </p14:cNvPr>
              <p14:cNvContentPartPr/>
              <p14:nvPr/>
            </p14:nvContentPartPr>
            <p14:xfrm>
              <a:off x="3368773" y="3866065"/>
              <a:ext cx="360" cy="38160"/>
            </p14:xfrm>
          </p:contentPart>
        </mc:Choice>
        <mc:Fallback xmlns=""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AC6259F0-A2E4-62D4-1714-B527599B0DE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350773" y="3848065"/>
                <a:ext cx="36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26" name="Ink 1125">
                <a:extLst>
                  <a:ext uri="{FF2B5EF4-FFF2-40B4-BE49-F238E27FC236}">
                    <a16:creationId xmlns:a16="http://schemas.microsoft.com/office/drawing/2014/main" id="{5098AEE8-D957-56B3-43F7-610D115211BC}"/>
                  </a:ext>
                </a:extLst>
              </p14:cNvPr>
              <p14:cNvContentPartPr/>
              <p14:nvPr/>
            </p14:nvContentPartPr>
            <p14:xfrm>
              <a:off x="3384613" y="3986305"/>
              <a:ext cx="360" cy="9720"/>
            </p14:xfrm>
          </p:contentPart>
        </mc:Choice>
        <mc:Fallback xmlns="">
          <p:pic>
            <p:nvPicPr>
              <p:cNvPr id="1126" name="Ink 1125">
                <a:extLst>
                  <a:ext uri="{FF2B5EF4-FFF2-40B4-BE49-F238E27FC236}">
                    <a16:creationId xmlns:a16="http://schemas.microsoft.com/office/drawing/2014/main" id="{5098AEE8-D957-56B3-43F7-610D115211B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366973" y="3968305"/>
                <a:ext cx="36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27" name="Ink 1126">
                <a:extLst>
                  <a:ext uri="{FF2B5EF4-FFF2-40B4-BE49-F238E27FC236}">
                    <a16:creationId xmlns:a16="http://schemas.microsoft.com/office/drawing/2014/main" id="{1107186C-A89C-59CF-05F0-95F23C56FBFB}"/>
                  </a:ext>
                </a:extLst>
              </p14:cNvPr>
              <p14:cNvContentPartPr/>
              <p14:nvPr/>
            </p14:nvContentPartPr>
            <p14:xfrm>
              <a:off x="3384613" y="4082425"/>
              <a:ext cx="360" cy="5040"/>
            </p14:xfrm>
          </p:contentPart>
        </mc:Choice>
        <mc:Fallback xmlns="">
          <p:pic>
            <p:nvPicPr>
              <p:cNvPr id="1127" name="Ink 1126">
                <a:extLst>
                  <a:ext uri="{FF2B5EF4-FFF2-40B4-BE49-F238E27FC236}">
                    <a16:creationId xmlns:a16="http://schemas.microsoft.com/office/drawing/2014/main" id="{1107186C-A89C-59CF-05F0-95F23C56FBF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366973" y="4064425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28" name="Ink 1127">
                <a:extLst>
                  <a:ext uri="{FF2B5EF4-FFF2-40B4-BE49-F238E27FC236}">
                    <a16:creationId xmlns:a16="http://schemas.microsoft.com/office/drawing/2014/main" id="{CF63735F-BE6E-2253-F8A1-FC2274B6E89B}"/>
                  </a:ext>
                </a:extLst>
              </p14:cNvPr>
              <p14:cNvContentPartPr/>
              <p14:nvPr/>
            </p14:nvContentPartPr>
            <p14:xfrm>
              <a:off x="3400453" y="4002145"/>
              <a:ext cx="1800" cy="360"/>
            </p14:xfrm>
          </p:contentPart>
        </mc:Choice>
        <mc:Fallback xmlns="">
          <p:pic>
            <p:nvPicPr>
              <p:cNvPr id="1128" name="Ink 1127">
                <a:extLst>
                  <a:ext uri="{FF2B5EF4-FFF2-40B4-BE49-F238E27FC236}">
                    <a16:creationId xmlns:a16="http://schemas.microsoft.com/office/drawing/2014/main" id="{CF63735F-BE6E-2253-F8A1-FC2274B6E89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82813" y="3984145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29" name="Ink 1128">
                <a:extLst>
                  <a:ext uri="{FF2B5EF4-FFF2-40B4-BE49-F238E27FC236}">
                    <a16:creationId xmlns:a16="http://schemas.microsoft.com/office/drawing/2014/main" id="{7F97ACCB-92FA-CB7C-C255-0ECEAA3B9E7E}"/>
                  </a:ext>
                </a:extLst>
              </p14:cNvPr>
              <p14:cNvContentPartPr/>
              <p14:nvPr/>
            </p14:nvContentPartPr>
            <p14:xfrm>
              <a:off x="3440773" y="3986305"/>
              <a:ext cx="28440" cy="360"/>
            </p14:xfrm>
          </p:contentPart>
        </mc:Choice>
        <mc:Fallback xmlns="">
          <p:pic>
            <p:nvPicPr>
              <p:cNvPr id="1129" name="Ink 1128">
                <a:extLst>
                  <a:ext uri="{FF2B5EF4-FFF2-40B4-BE49-F238E27FC236}">
                    <a16:creationId xmlns:a16="http://schemas.microsoft.com/office/drawing/2014/main" id="{7F97ACCB-92FA-CB7C-C255-0ECEAA3B9E7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423133" y="3968305"/>
                <a:ext cx="64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80D4D97F-6DF1-1081-E614-34FF2A8994D7}"/>
                  </a:ext>
                </a:extLst>
              </p14:cNvPr>
              <p14:cNvContentPartPr/>
              <p14:nvPr/>
            </p14:nvContentPartPr>
            <p14:xfrm>
              <a:off x="3520693" y="3986305"/>
              <a:ext cx="99720" cy="7704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80D4D97F-6DF1-1081-E614-34FF2A8994D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503053" y="3968305"/>
                <a:ext cx="1353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088FA00E-EF09-9E47-E3F3-31F756C975F0}"/>
                  </a:ext>
                </a:extLst>
              </p14:cNvPr>
              <p14:cNvContentPartPr/>
              <p14:nvPr/>
            </p14:nvContentPartPr>
            <p14:xfrm>
              <a:off x="3633373" y="4074505"/>
              <a:ext cx="9720" cy="648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088FA00E-EF09-9E47-E3F3-31F756C975F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615373" y="4056505"/>
                <a:ext cx="453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94482AA4-1138-141C-AA77-1A4D1C54997B}"/>
                  </a:ext>
                </a:extLst>
              </p14:cNvPr>
              <p14:cNvContentPartPr/>
              <p14:nvPr/>
            </p14:nvContentPartPr>
            <p14:xfrm>
              <a:off x="3673333" y="4154425"/>
              <a:ext cx="16560" cy="156600"/>
            </p14:xfrm>
          </p:contentPart>
        </mc:Choice>
        <mc:Fallback xmlns=""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94482AA4-1138-141C-AA77-1A4D1C54997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655333" y="4136785"/>
                <a:ext cx="522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33" name="Ink 1132">
                <a:extLst>
                  <a:ext uri="{FF2B5EF4-FFF2-40B4-BE49-F238E27FC236}">
                    <a16:creationId xmlns:a16="http://schemas.microsoft.com/office/drawing/2014/main" id="{586A214D-E828-A727-6F0F-8F8B54F1896E}"/>
                  </a:ext>
                </a:extLst>
              </p14:cNvPr>
              <p14:cNvContentPartPr/>
              <p14:nvPr/>
            </p14:nvContentPartPr>
            <p14:xfrm>
              <a:off x="3654973" y="4355305"/>
              <a:ext cx="10800" cy="46440"/>
            </p14:xfrm>
          </p:contentPart>
        </mc:Choice>
        <mc:Fallback xmlns="">
          <p:pic>
            <p:nvPicPr>
              <p:cNvPr id="1133" name="Ink 1132">
                <a:extLst>
                  <a:ext uri="{FF2B5EF4-FFF2-40B4-BE49-F238E27FC236}">
                    <a16:creationId xmlns:a16="http://schemas.microsoft.com/office/drawing/2014/main" id="{586A214D-E828-A727-6F0F-8F8B54F1896E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636973" y="4337305"/>
                <a:ext cx="46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657E8761-737C-9DF4-D06D-AF198FA84D3A}"/>
                  </a:ext>
                </a:extLst>
              </p14:cNvPr>
              <p14:cNvContentPartPr/>
              <p14:nvPr/>
            </p14:nvContentPartPr>
            <p14:xfrm>
              <a:off x="3649213" y="4459345"/>
              <a:ext cx="113040" cy="63000"/>
            </p14:xfrm>
          </p:contentPart>
        </mc:Choice>
        <mc:Fallback xmlns=""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657E8761-737C-9DF4-D06D-AF198FA84D3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631573" y="4441705"/>
                <a:ext cx="1486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73B82436-EC4A-8651-FE2F-233B1FE67758}"/>
                  </a:ext>
                </a:extLst>
              </p14:cNvPr>
              <p14:cNvContentPartPr/>
              <p14:nvPr/>
            </p14:nvContentPartPr>
            <p14:xfrm>
              <a:off x="3817693" y="4531705"/>
              <a:ext cx="150120" cy="72720"/>
            </p14:xfrm>
          </p:contentPart>
        </mc:Choice>
        <mc:Fallback xmlns=""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73B82436-EC4A-8651-FE2F-233B1FE6775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799693" y="4513705"/>
                <a:ext cx="1857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68B1A3C3-353A-FD73-9927-0CE2D0E22E3A}"/>
                  </a:ext>
                </a:extLst>
              </p14:cNvPr>
              <p14:cNvContentPartPr/>
              <p14:nvPr/>
            </p14:nvContentPartPr>
            <p14:xfrm>
              <a:off x="4009933" y="4611625"/>
              <a:ext cx="113400" cy="1476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68B1A3C3-353A-FD73-9927-0CE2D0E22E3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992293" y="4593985"/>
                <a:ext cx="149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2078DCB1-0B42-4DA6-4042-BFD32825DD32}"/>
                  </a:ext>
                </a:extLst>
              </p14:cNvPr>
              <p14:cNvContentPartPr/>
              <p14:nvPr/>
            </p14:nvContentPartPr>
            <p14:xfrm>
              <a:off x="4227013" y="4501465"/>
              <a:ext cx="298800" cy="12672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2078DCB1-0B42-4DA6-4042-BFD32825DD32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209013" y="4483465"/>
                <a:ext cx="334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B78EEF65-392A-1AF4-9DD9-AA01FE592BD3}"/>
                  </a:ext>
                </a:extLst>
              </p14:cNvPr>
              <p14:cNvContentPartPr/>
              <p14:nvPr/>
            </p14:nvContentPartPr>
            <p14:xfrm>
              <a:off x="4587733" y="4475185"/>
              <a:ext cx="155160" cy="4500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B78EEF65-392A-1AF4-9DD9-AA01FE592BD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569733" y="4457545"/>
                <a:ext cx="19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139" name="Ink 1138">
                <a:extLst>
                  <a:ext uri="{FF2B5EF4-FFF2-40B4-BE49-F238E27FC236}">
                    <a16:creationId xmlns:a16="http://schemas.microsoft.com/office/drawing/2014/main" id="{9D25CB7D-CFA7-71AC-E076-E529ACC7B5B1}"/>
                  </a:ext>
                </a:extLst>
              </p14:cNvPr>
              <p14:cNvContentPartPr/>
              <p14:nvPr/>
            </p14:nvContentPartPr>
            <p14:xfrm>
              <a:off x="4788253" y="4539625"/>
              <a:ext cx="109800" cy="51840"/>
            </p14:xfrm>
          </p:contentPart>
        </mc:Choice>
        <mc:Fallback xmlns="">
          <p:pic>
            <p:nvPicPr>
              <p:cNvPr id="1139" name="Ink 1138">
                <a:extLst>
                  <a:ext uri="{FF2B5EF4-FFF2-40B4-BE49-F238E27FC236}">
                    <a16:creationId xmlns:a16="http://schemas.microsoft.com/office/drawing/2014/main" id="{9D25CB7D-CFA7-71AC-E076-E529ACC7B5B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770613" y="4521625"/>
                <a:ext cx="145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140" name="Ink 1139">
                <a:extLst>
                  <a:ext uri="{FF2B5EF4-FFF2-40B4-BE49-F238E27FC236}">
                    <a16:creationId xmlns:a16="http://schemas.microsoft.com/office/drawing/2014/main" id="{65BFDE8B-98BC-9951-B228-354D47FA40D1}"/>
                  </a:ext>
                </a:extLst>
              </p14:cNvPr>
              <p14:cNvContentPartPr/>
              <p14:nvPr/>
            </p14:nvContentPartPr>
            <p14:xfrm>
              <a:off x="4997053" y="4611625"/>
              <a:ext cx="206640" cy="53640"/>
            </p14:xfrm>
          </p:contentPart>
        </mc:Choice>
        <mc:Fallback xmlns="">
          <p:pic>
            <p:nvPicPr>
              <p:cNvPr id="1140" name="Ink 1139">
                <a:extLst>
                  <a:ext uri="{FF2B5EF4-FFF2-40B4-BE49-F238E27FC236}">
                    <a16:creationId xmlns:a16="http://schemas.microsoft.com/office/drawing/2014/main" id="{65BFDE8B-98BC-9951-B228-354D47FA40D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979053" y="4593985"/>
                <a:ext cx="242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141" name="Ink 1140">
                <a:extLst>
                  <a:ext uri="{FF2B5EF4-FFF2-40B4-BE49-F238E27FC236}">
                    <a16:creationId xmlns:a16="http://schemas.microsoft.com/office/drawing/2014/main" id="{5FAE147A-858E-8428-6FE6-5ECB4555CF22}"/>
                  </a:ext>
                </a:extLst>
              </p14:cNvPr>
              <p14:cNvContentPartPr/>
              <p14:nvPr/>
            </p14:nvContentPartPr>
            <p14:xfrm>
              <a:off x="5325373" y="4350985"/>
              <a:ext cx="423360" cy="317160"/>
            </p14:xfrm>
          </p:contentPart>
        </mc:Choice>
        <mc:Fallback xmlns="">
          <p:pic>
            <p:nvPicPr>
              <p:cNvPr id="1141" name="Ink 1140">
                <a:extLst>
                  <a:ext uri="{FF2B5EF4-FFF2-40B4-BE49-F238E27FC236}">
                    <a16:creationId xmlns:a16="http://schemas.microsoft.com/office/drawing/2014/main" id="{5FAE147A-858E-8428-6FE6-5ECB4555CF2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307733" y="4332985"/>
                <a:ext cx="4590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142" name="Ink 1141">
                <a:extLst>
                  <a:ext uri="{FF2B5EF4-FFF2-40B4-BE49-F238E27FC236}">
                    <a16:creationId xmlns:a16="http://schemas.microsoft.com/office/drawing/2014/main" id="{7069DA48-4856-F5EF-E5C0-E08E64327B6E}"/>
                  </a:ext>
                </a:extLst>
              </p14:cNvPr>
              <p14:cNvContentPartPr/>
              <p14:nvPr/>
            </p14:nvContentPartPr>
            <p14:xfrm>
              <a:off x="5855293" y="4289425"/>
              <a:ext cx="365040" cy="34200"/>
            </p14:xfrm>
          </p:contentPart>
        </mc:Choice>
        <mc:Fallback xmlns="">
          <p:pic>
            <p:nvPicPr>
              <p:cNvPr id="1142" name="Ink 1141">
                <a:extLst>
                  <a:ext uri="{FF2B5EF4-FFF2-40B4-BE49-F238E27FC236}">
                    <a16:creationId xmlns:a16="http://schemas.microsoft.com/office/drawing/2014/main" id="{7069DA48-4856-F5EF-E5C0-E08E64327B6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837293" y="4271425"/>
                <a:ext cx="400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143" name="Ink 1142">
                <a:extLst>
                  <a:ext uri="{FF2B5EF4-FFF2-40B4-BE49-F238E27FC236}">
                    <a16:creationId xmlns:a16="http://schemas.microsoft.com/office/drawing/2014/main" id="{174B5D03-90F7-820B-9C91-C3670E3B8C14}"/>
                  </a:ext>
                </a:extLst>
              </p14:cNvPr>
              <p14:cNvContentPartPr/>
              <p14:nvPr/>
            </p14:nvContentPartPr>
            <p14:xfrm>
              <a:off x="6400333" y="4226785"/>
              <a:ext cx="271800" cy="16560"/>
            </p14:xfrm>
          </p:contentPart>
        </mc:Choice>
        <mc:Fallback xmlns="">
          <p:pic>
            <p:nvPicPr>
              <p:cNvPr id="1143" name="Ink 1142">
                <a:extLst>
                  <a:ext uri="{FF2B5EF4-FFF2-40B4-BE49-F238E27FC236}">
                    <a16:creationId xmlns:a16="http://schemas.microsoft.com/office/drawing/2014/main" id="{174B5D03-90F7-820B-9C91-C3670E3B8C1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382693" y="4208785"/>
                <a:ext cx="307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260403CF-01E0-FFD4-0459-B41032DA09F2}"/>
                  </a:ext>
                </a:extLst>
              </p14:cNvPr>
              <p14:cNvContentPartPr/>
              <p14:nvPr/>
            </p14:nvContentPartPr>
            <p14:xfrm>
              <a:off x="6777253" y="4226785"/>
              <a:ext cx="104760" cy="900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260403CF-01E0-FFD4-0459-B41032DA09F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759613" y="4208785"/>
                <a:ext cx="140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145" name="Ink 1144">
                <a:extLst>
                  <a:ext uri="{FF2B5EF4-FFF2-40B4-BE49-F238E27FC236}">
                    <a16:creationId xmlns:a16="http://schemas.microsoft.com/office/drawing/2014/main" id="{B68BF70D-FD50-9617-CFAA-A882C95E5A31}"/>
                  </a:ext>
                </a:extLst>
              </p14:cNvPr>
              <p14:cNvContentPartPr/>
              <p14:nvPr/>
            </p14:nvContentPartPr>
            <p14:xfrm>
              <a:off x="7050133" y="4103665"/>
              <a:ext cx="88560" cy="67320"/>
            </p14:xfrm>
          </p:contentPart>
        </mc:Choice>
        <mc:Fallback xmlns="">
          <p:pic>
            <p:nvPicPr>
              <p:cNvPr id="1145" name="Ink 1144">
                <a:extLst>
                  <a:ext uri="{FF2B5EF4-FFF2-40B4-BE49-F238E27FC236}">
                    <a16:creationId xmlns:a16="http://schemas.microsoft.com/office/drawing/2014/main" id="{B68BF70D-FD50-9617-CFAA-A882C95E5A3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32493" y="4085665"/>
                <a:ext cx="1242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146" name="Ink 1145">
                <a:extLst>
                  <a:ext uri="{FF2B5EF4-FFF2-40B4-BE49-F238E27FC236}">
                    <a16:creationId xmlns:a16="http://schemas.microsoft.com/office/drawing/2014/main" id="{5869D62B-1E7A-C225-CB66-367EC655AA41}"/>
                  </a:ext>
                </a:extLst>
              </p14:cNvPr>
              <p14:cNvContentPartPr/>
              <p14:nvPr/>
            </p14:nvContentPartPr>
            <p14:xfrm>
              <a:off x="7250653" y="3883705"/>
              <a:ext cx="127800" cy="135000"/>
            </p14:xfrm>
          </p:contentPart>
        </mc:Choice>
        <mc:Fallback xmlns="">
          <p:pic>
            <p:nvPicPr>
              <p:cNvPr id="1146" name="Ink 1145">
                <a:extLst>
                  <a:ext uri="{FF2B5EF4-FFF2-40B4-BE49-F238E27FC236}">
                    <a16:creationId xmlns:a16="http://schemas.microsoft.com/office/drawing/2014/main" id="{5869D62B-1E7A-C225-CB66-367EC655AA4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232653" y="3865705"/>
                <a:ext cx="163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147" name="Ink 1146">
                <a:extLst>
                  <a:ext uri="{FF2B5EF4-FFF2-40B4-BE49-F238E27FC236}">
                    <a16:creationId xmlns:a16="http://schemas.microsoft.com/office/drawing/2014/main" id="{456D836C-6EBD-3F81-96F7-A0216BB01F19}"/>
                  </a:ext>
                </a:extLst>
              </p14:cNvPr>
              <p14:cNvContentPartPr/>
              <p14:nvPr/>
            </p14:nvContentPartPr>
            <p14:xfrm>
              <a:off x="7435333" y="3723145"/>
              <a:ext cx="164880" cy="111240"/>
            </p14:xfrm>
          </p:contentPart>
        </mc:Choice>
        <mc:Fallback xmlns="">
          <p:pic>
            <p:nvPicPr>
              <p:cNvPr id="1147" name="Ink 1146">
                <a:extLst>
                  <a:ext uri="{FF2B5EF4-FFF2-40B4-BE49-F238E27FC236}">
                    <a16:creationId xmlns:a16="http://schemas.microsoft.com/office/drawing/2014/main" id="{456D836C-6EBD-3F81-96F7-A0216BB01F1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417333" y="3705145"/>
                <a:ext cx="2005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159" name="Ink 1158">
                <a:extLst>
                  <a:ext uri="{FF2B5EF4-FFF2-40B4-BE49-F238E27FC236}">
                    <a16:creationId xmlns:a16="http://schemas.microsoft.com/office/drawing/2014/main" id="{E5655355-69EA-E606-C442-373F63B3D205}"/>
                  </a:ext>
                </a:extLst>
              </p14:cNvPr>
              <p14:cNvContentPartPr/>
              <p14:nvPr/>
            </p14:nvContentPartPr>
            <p14:xfrm>
              <a:off x="2077093" y="2815225"/>
              <a:ext cx="360" cy="360"/>
            </p14:xfrm>
          </p:contentPart>
        </mc:Choice>
        <mc:Fallback xmlns="">
          <p:pic>
            <p:nvPicPr>
              <p:cNvPr id="1159" name="Ink 1158">
                <a:extLst>
                  <a:ext uri="{FF2B5EF4-FFF2-40B4-BE49-F238E27FC236}">
                    <a16:creationId xmlns:a16="http://schemas.microsoft.com/office/drawing/2014/main" id="{E5655355-69EA-E606-C442-373F63B3D20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059453" y="279722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7" name="Group 1186">
            <a:extLst>
              <a:ext uri="{FF2B5EF4-FFF2-40B4-BE49-F238E27FC236}">
                <a16:creationId xmlns:a16="http://schemas.microsoft.com/office/drawing/2014/main" id="{9816C7F7-6C4D-822D-D015-E60BA60C6210}"/>
              </a:ext>
            </a:extLst>
          </p:cNvPr>
          <p:cNvGrpSpPr/>
          <p:nvPr/>
        </p:nvGrpSpPr>
        <p:grpSpPr>
          <a:xfrm>
            <a:off x="2173213" y="2526145"/>
            <a:ext cx="1027440" cy="209160"/>
            <a:chOff x="2173213" y="2526145"/>
            <a:chExt cx="102744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E0786785-4A3F-326A-646B-751E2B040C1F}"/>
                    </a:ext>
                  </a:extLst>
                </p14:cNvPr>
                <p14:cNvContentPartPr/>
                <p14:nvPr/>
              </p14:nvContentPartPr>
              <p14:xfrm>
                <a:off x="2173213" y="2727025"/>
                <a:ext cx="360" cy="36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E0786785-4A3F-326A-646B-751E2B040C1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55573" y="27090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3CE30CB5-3AA8-7B7F-D47B-AF0C5D2C9BB0}"/>
                    </a:ext>
                  </a:extLst>
                </p14:cNvPr>
                <p14:cNvContentPartPr/>
                <p14:nvPr/>
              </p14:nvContentPartPr>
              <p14:xfrm>
                <a:off x="2237653" y="2651425"/>
                <a:ext cx="6120" cy="360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3CE30CB5-3AA8-7B7F-D47B-AF0C5D2C9BB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219653" y="2633425"/>
                  <a:ext cx="41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8690AA44-8672-F736-9EA9-32F5B37DC774}"/>
                    </a:ext>
                  </a:extLst>
                </p14:cNvPr>
                <p14:cNvContentPartPr/>
                <p14:nvPr/>
              </p14:nvContentPartPr>
              <p14:xfrm>
                <a:off x="2325853" y="2638825"/>
                <a:ext cx="23400" cy="36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8690AA44-8672-F736-9EA9-32F5B37DC77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07853" y="2620825"/>
                  <a:ext cx="59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8204B714-F576-DE5A-7F6F-0156A0AC3558}"/>
                    </a:ext>
                  </a:extLst>
                </p14:cNvPr>
                <p14:cNvContentPartPr/>
                <p14:nvPr/>
              </p14:nvContentPartPr>
              <p14:xfrm>
                <a:off x="2462293" y="2638825"/>
                <a:ext cx="161280" cy="9396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8204B714-F576-DE5A-7F6F-0156A0AC355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44293" y="2620825"/>
                  <a:ext cx="1969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73660093-A8B6-5B52-0ABA-FBA47498E631}"/>
                    </a:ext>
                  </a:extLst>
                </p14:cNvPr>
                <p14:cNvContentPartPr/>
                <p14:nvPr/>
              </p14:nvContentPartPr>
              <p14:xfrm>
                <a:off x="2718973" y="2597065"/>
                <a:ext cx="209880" cy="13824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73660093-A8B6-5B52-0ABA-FBA47498E6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00973" y="2579425"/>
                  <a:ext cx="245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264B8407-9C1E-E476-29FD-5AB5A6FA2090}"/>
                    </a:ext>
                  </a:extLst>
                </p14:cNvPr>
                <p14:cNvContentPartPr/>
                <p14:nvPr/>
              </p14:nvContentPartPr>
              <p14:xfrm>
                <a:off x="2983573" y="2526145"/>
                <a:ext cx="217080" cy="3240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264B8407-9C1E-E476-29FD-5AB5A6FA209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65933" y="2508505"/>
                  <a:ext cx="25272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FDFD5E56-F7E3-B4C3-D7B0-8816ED8DB5B0}"/>
                  </a:ext>
                </a:extLst>
              </p14:cNvPr>
              <p14:cNvContentPartPr/>
              <p14:nvPr/>
            </p14:nvContentPartPr>
            <p14:xfrm>
              <a:off x="3408733" y="2646745"/>
              <a:ext cx="28440" cy="972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FDFD5E56-F7E3-B4C3-D7B0-8816ED8DB5B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390733" y="2628745"/>
                <a:ext cx="64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2303E593-F78E-76C9-BAC9-07160B4B782A}"/>
                  </a:ext>
                </a:extLst>
              </p14:cNvPr>
              <p14:cNvContentPartPr/>
              <p14:nvPr/>
            </p14:nvContentPartPr>
            <p14:xfrm>
              <a:off x="3568933" y="2638825"/>
              <a:ext cx="289800" cy="4032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2303E593-F78E-76C9-BAC9-07160B4B782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551293" y="2620825"/>
                <a:ext cx="32544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6" name="Group 1185">
            <a:extLst>
              <a:ext uri="{FF2B5EF4-FFF2-40B4-BE49-F238E27FC236}">
                <a16:creationId xmlns:a16="http://schemas.microsoft.com/office/drawing/2014/main" id="{A46239A9-F9BD-C7B4-4820-A041365173CB}"/>
              </a:ext>
            </a:extLst>
          </p:cNvPr>
          <p:cNvGrpSpPr/>
          <p:nvPr/>
        </p:nvGrpSpPr>
        <p:grpSpPr>
          <a:xfrm>
            <a:off x="3986173" y="2558545"/>
            <a:ext cx="870840" cy="112320"/>
            <a:chOff x="3986173" y="2558545"/>
            <a:chExt cx="87084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1BC91D4C-0F72-3CCA-734B-145119317371}"/>
                    </a:ext>
                  </a:extLst>
                </p14:cNvPr>
                <p14:cNvContentPartPr/>
                <p14:nvPr/>
              </p14:nvContentPartPr>
              <p14:xfrm>
                <a:off x="3986173" y="2610385"/>
                <a:ext cx="218520" cy="6048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1BC91D4C-0F72-3CCA-734B-14511931737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68173" y="2592745"/>
                  <a:ext cx="254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9FEE0B24-7CBE-30C2-5FF5-D6F2976602D4}"/>
                    </a:ext>
                  </a:extLst>
                </p14:cNvPr>
                <p14:cNvContentPartPr/>
                <p14:nvPr/>
              </p14:nvContentPartPr>
              <p14:xfrm>
                <a:off x="4315213" y="2558545"/>
                <a:ext cx="261360" cy="2448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9FEE0B24-7CBE-30C2-5FF5-D6F2976602D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97213" y="2540545"/>
                  <a:ext cx="2970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44A1B16D-B3D9-0030-FBB3-F56FB527B452}"/>
                    </a:ext>
                  </a:extLst>
                </p14:cNvPr>
                <p14:cNvContentPartPr/>
                <p14:nvPr/>
              </p14:nvContentPartPr>
              <p14:xfrm>
                <a:off x="4675933" y="2574385"/>
                <a:ext cx="181080" cy="1548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44A1B16D-B3D9-0030-FBB3-F56FB527B45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57933" y="2556745"/>
                  <a:ext cx="2167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171" name="Ink 1170">
                <a:extLst>
                  <a:ext uri="{FF2B5EF4-FFF2-40B4-BE49-F238E27FC236}">
                    <a16:creationId xmlns:a16="http://schemas.microsoft.com/office/drawing/2014/main" id="{A6EAACD0-9CEF-D1B9-27CA-409897DC027E}"/>
                  </a:ext>
                </a:extLst>
              </p14:cNvPr>
              <p14:cNvContentPartPr/>
              <p14:nvPr/>
            </p14:nvContentPartPr>
            <p14:xfrm>
              <a:off x="4980853" y="2582305"/>
              <a:ext cx="411120" cy="61920"/>
            </p14:xfrm>
          </p:contentPart>
        </mc:Choice>
        <mc:Fallback xmlns="">
          <p:pic>
            <p:nvPicPr>
              <p:cNvPr id="1171" name="Ink 1170">
                <a:extLst>
                  <a:ext uri="{FF2B5EF4-FFF2-40B4-BE49-F238E27FC236}">
                    <a16:creationId xmlns:a16="http://schemas.microsoft.com/office/drawing/2014/main" id="{A6EAACD0-9CEF-D1B9-27CA-409897DC027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4962853" y="2564665"/>
                <a:ext cx="4467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BD305EBA-8FC9-36CF-5D15-82049901866D}"/>
                  </a:ext>
                </a:extLst>
              </p14:cNvPr>
              <p14:cNvContentPartPr/>
              <p14:nvPr/>
            </p14:nvContentPartPr>
            <p14:xfrm>
              <a:off x="5526253" y="2718745"/>
              <a:ext cx="211320" cy="2628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BD305EBA-8FC9-36CF-5D15-82049901866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508253" y="2701105"/>
                <a:ext cx="24696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86887610-493B-0003-E97B-1CDDBA945AB3}"/>
              </a:ext>
            </a:extLst>
          </p:cNvPr>
          <p:cNvGrpSpPr/>
          <p:nvPr/>
        </p:nvGrpSpPr>
        <p:grpSpPr>
          <a:xfrm>
            <a:off x="5935213" y="2678785"/>
            <a:ext cx="1699920" cy="406800"/>
            <a:chOff x="5935213" y="2678785"/>
            <a:chExt cx="1699920" cy="4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372ED789-6729-EB1D-4035-2CF2A7AC7FDF}"/>
                    </a:ext>
                  </a:extLst>
                </p14:cNvPr>
                <p14:cNvContentPartPr/>
                <p14:nvPr/>
              </p14:nvContentPartPr>
              <p14:xfrm>
                <a:off x="5935213" y="2727025"/>
                <a:ext cx="1800" cy="36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372ED789-6729-EB1D-4035-2CF2A7AC7FD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17213" y="2709025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A092BEC3-0596-6191-6FAB-4034574FB62A}"/>
                    </a:ext>
                  </a:extLst>
                </p14:cNvPr>
                <p14:cNvContentPartPr/>
                <p14:nvPr/>
              </p14:nvContentPartPr>
              <p14:xfrm>
                <a:off x="6031693" y="2678785"/>
                <a:ext cx="236880" cy="2808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A092BEC3-0596-6191-6FAB-4034574FB6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13693" y="2660785"/>
                  <a:ext cx="272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21C68516-589B-C8A6-C557-F6CA24A72D49}"/>
                    </a:ext>
                  </a:extLst>
                </p14:cNvPr>
                <p14:cNvContentPartPr/>
                <p14:nvPr/>
              </p14:nvContentPartPr>
              <p14:xfrm>
                <a:off x="6384493" y="2734945"/>
                <a:ext cx="167040" cy="10188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21C68516-589B-C8A6-C557-F6CA24A72D4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66493" y="2716945"/>
                  <a:ext cx="202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7C538BC8-BDC5-F84F-9406-1267AABD856C}"/>
                    </a:ext>
                  </a:extLst>
                </p14:cNvPr>
                <p14:cNvContentPartPr/>
                <p14:nvPr/>
              </p14:nvContentPartPr>
              <p14:xfrm>
                <a:off x="6600853" y="2863105"/>
                <a:ext cx="229680" cy="4572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7C538BC8-BDC5-F84F-9406-1267AABD856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3213" y="2845105"/>
                  <a:ext cx="265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E2F0259C-23C5-5E7F-7710-FFF68DB9A83A}"/>
                    </a:ext>
                  </a:extLst>
                </p14:cNvPr>
                <p14:cNvContentPartPr/>
                <p14:nvPr/>
              </p14:nvContentPartPr>
              <p14:xfrm>
                <a:off x="6905773" y="2927185"/>
                <a:ext cx="208800" cy="828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E2F0259C-23C5-5E7F-7710-FFF68DB9A83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888133" y="2909545"/>
                  <a:ext cx="244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94B3B533-B42E-E2D1-F41A-88C32D6376A4}"/>
                    </a:ext>
                  </a:extLst>
                </p14:cNvPr>
                <p14:cNvContentPartPr/>
                <p14:nvPr/>
              </p14:nvContentPartPr>
              <p14:xfrm>
                <a:off x="7178293" y="2904145"/>
                <a:ext cx="207000" cy="3132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94B3B533-B42E-E2D1-F41A-88C32D6376A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0653" y="2886145"/>
                  <a:ext cx="2426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F7F49973-8E11-F13B-57ED-696C58F1FA31}"/>
                    </a:ext>
                  </a:extLst>
                </p14:cNvPr>
                <p14:cNvContentPartPr/>
                <p14:nvPr/>
              </p14:nvContentPartPr>
              <p14:xfrm>
                <a:off x="7419133" y="2895145"/>
                <a:ext cx="112680" cy="36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F7F49973-8E11-F13B-57ED-696C58F1FA3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01133" y="2877505"/>
                  <a:ext cx="148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824FFB87-B8DA-B355-EACD-B39A45B0CC74}"/>
                    </a:ext>
                  </a:extLst>
                </p14:cNvPr>
                <p14:cNvContentPartPr/>
                <p14:nvPr/>
              </p14:nvContentPartPr>
              <p14:xfrm>
                <a:off x="7603813" y="2975425"/>
                <a:ext cx="31320" cy="11016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824FFB87-B8DA-B355-EACD-B39A45B0CC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585813" y="2957785"/>
                  <a:ext cx="669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82E80806-A3A2-39BA-A9D5-78E3558EF742}"/>
              </a:ext>
            </a:extLst>
          </p:cNvPr>
          <p:cNvGrpSpPr/>
          <p:nvPr/>
        </p:nvGrpSpPr>
        <p:grpSpPr>
          <a:xfrm>
            <a:off x="7635493" y="3135985"/>
            <a:ext cx="8640" cy="232560"/>
            <a:chOff x="7635493" y="3135985"/>
            <a:chExt cx="86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8BBB674E-857F-27C3-88D9-262F55A9E5DC}"/>
                    </a:ext>
                  </a:extLst>
                </p14:cNvPr>
                <p14:cNvContentPartPr/>
                <p14:nvPr/>
              </p14:nvContentPartPr>
              <p14:xfrm>
                <a:off x="7643773" y="3135985"/>
                <a:ext cx="360" cy="9000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8BBB674E-857F-27C3-88D9-262F55A9E5D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625773" y="3117985"/>
                  <a:ext cx="36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92739853-0949-634B-CDFC-32DA54089C53}"/>
                    </a:ext>
                  </a:extLst>
                </p14:cNvPr>
                <p14:cNvContentPartPr/>
                <p14:nvPr/>
              </p14:nvContentPartPr>
              <p14:xfrm>
                <a:off x="7635493" y="3256225"/>
                <a:ext cx="8640" cy="11232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92739853-0949-634B-CDFC-32DA54089C5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17853" y="3238585"/>
                  <a:ext cx="44280" cy="14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183" name="Ink 1182">
                <a:extLst>
                  <a:ext uri="{FF2B5EF4-FFF2-40B4-BE49-F238E27FC236}">
                    <a16:creationId xmlns:a16="http://schemas.microsoft.com/office/drawing/2014/main" id="{10B2847E-DE32-A2A9-6B4E-1F08EE927C05}"/>
                  </a:ext>
                </a:extLst>
              </p14:cNvPr>
              <p14:cNvContentPartPr/>
              <p14:nvPr/>
            </p14:nvContentPartPr>
            <p14:xfrm>
              <a:off x="7667533" y="3440545"/>
              <a:ext cx="16560" cy="48600"/>
            </p14:xfrm>
          </p:contentPart>
        </mc:Choice>
        <mc:Fallback xmlns="">
          <p:pic>
            <p:nvPicPr>
              <p:cNvPr id="1183" name="Ink 1182">
                <a:extLst>
                  <a:ext uri="{FF2B5EF4-FFF2-40B4-BE49-F238E27FC236}">
                    <a16:creationId xmlns:a16="http://schemas.microsoft.com/office/drawing/2014/main" id="{10B2847E-DE32-A2A9-6B4E-1F08EE927C0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7649893" y="3422905"/>
                <a:ext cx="52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19879E01-F9E3-21DB-7F2B-E120A2117628}"/>
                  </a:ext>
                </a:extLst>
              </p14:cNvPr>
              <p14:cNvContentPartPr/>
              <p14:nvPr/>
            </p14:nvContentPartPr>
            <p14:xfrm>
              <a:off x="2026333" y="2855545"/>
              <a:ext cx="51480" cy="4752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19879E01-F9E3-21DB-7F2B-E120A211762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963333" y="2792545"/>
                <a:ext cx="177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AC9235A6-0347-1A65-82FD-B204E1849A52}"/>
                  </a:ext>
                </a:extLst>
              </p14:cNvPr>
              <p14:cNvContentPartPr/>
              <p14:nvPr/>
            </p14:nvContentPartPr>
            <p14:xfrm>
              <a:off x="7677973" y="3611545"/>
              <a:ext cx="14400" cy="2196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AC9235A6-0347-1A65-82FD-B204E1849A5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615333" y="3548905"/>
                <a:ext cx="140040" cy="147600"/>
              </a:xfrm>
              <a:prstGeom prst="rect">
                <a:avLst/>
              </a:prstGeom>
            </p:spPr>
          </p:pic>
        </mc:Fallback>
      </mc:AlternateContent>
      <p:sp>
        <p:nvSpPr>
          <p:cNvPr id="1190" name="TextBox 1189">
            <a:extLst>
              <a:ext uri="{FF2B5EF4-FFF2-40B4-BE49-F238E27FC236}">
                <a16:creationId xmlns:a16="http://schemas.microsoft.com/office/drawing/2014/main" id="{5927E4CD-5A51-7B54-29FC-3F9F402D32BA}"/>
              </a:ext>
            </a:extLst>
          </p:cNvPr>
          <p:cNvSpPr txBox="1"/>
          <p:nvPr/>
        </p:nvSpPr>
        <p:spPr>
          <a:xfrm>
            <a:off x="8428340" y="2953060"/>
            <a:ext cx="2909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optimal route from Kalispell to Glendive?</a:t>
            </a:r>
          </a:p>
        </p:txBody>
      </p:sp>
    </p:spTree>
    <p:extLst>
      <p:ext uri="{BB962C8B-B14F-4D97-AF65-F5344CB8AC3E}">
        <p14:creationId xmlns:p14="http://schemas.microsoft.com/office/powerpoint/2010/main" val="38657382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A11B6-5D3F-5D69-A6C9-965E6F1ADFC1}"/>
              </a:ext>
            </a:extLst>
          </p:cNvPr>
          <p:cNvSpPr txBox="1"/>
          <p:nvPr/>
        </p:nvSpPr>
        <p:spPr>
          <a:xfrm>
            <a:off x="152400" y="1371600"/>
            <a:ext cx="1147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algorithm</a:t>
            </a:r>
            <a:r>
              <a:rPr lang="en-US" sz="2800" dirty="0"/>
              <a:t> is a recipe, or a sequence of steps, for solving a problem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5AFCC-EE13-32AD-35C1-34C98A26F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00287"/>
            <a:ext cx="3657600" cy="112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651AD-2D2A-D749-0425-6ADDFF172761}"/>
              </a:ext>
            </a:extLst>
          </p:cNvPr>
          <p:cNvSpPr txBox="1"/>
          <p:nvPr/>
        </p:nvSpPr>
        <p:spPr>
          <a:xfrm>
            <a:off x="685800" y="3234302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quadratic formula is an </a:t>
            </a:r>
            <a:r>
              <a:rPr lang="en-US" b="1" dirty="0"/>
              <a:t>algorithm</a:t>
            </a:r>
            <a:r>
              <a:rPr lang="en-US" dirty="0"/>
              <a:t> for finding the roots of a quadratic equation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B1A01-7508-F466-3FC0-83496675404D}"/>
              </a:ext>
            </a:extLst>
          </p:cNvPr>
          <p:cNvSpPr txBox="1"/>
          <p:nvPr/>
        </p:nvSpPr>
        <p:spPr>
          <a:xfrm>
            <a:off x="5547551" y="2337319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implement algorithms in a </a:t>
            </a:r>
            <a:r>
              <a:rPr lang="en-US" sz="2400" b="1" dirty="0"/>
              <a:t>program, </a:t>
            </a:r>
            <a:r>
              <a:rPr lang="en-US" sz="2400" dirty="0"/>
              <a:t>which is a set of instructions that a computer can understand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6355D-13FB-279B-3F43-1CC4A3A3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551" y="4060754"/>
            <a:ext cx="3390139" cy="2250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C25597-E3A6-BE5B-89EF-8D5CBF6A0822}"/>
              </a:ext>
            </a:extLst>
          </p:cNvPr>
          <p:cNvSpPr txBox="1"/>
          <p:nvPr/>
        </p:nvSpPr>
        <p:spPr>
          <a:xfrm>
            <a:off x="9144000" y="4501516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Python </a:t>
            </a:r>
            <a:r>
              <a:rPr lang="en-US" b="1" dirty="0"/>
              <a:t>program</a:t>
            </a:r>
            <a:r>
              <a:rPr lang="en-US" dirty="0"/>
              <a:t> that uses the quadratic formula algorithm</a:t>
            </a:r>
          </a:p>
        </p:txBody>
      </p:sp>
    </p:spTree>
    <p:extLst>
      <p:ext uri="{BB962C8B-B14F-4D97-AF65-F5344CB8AC3E}">
        <p14:creationId xmlns:p14="http://schemas.microsoft.com/office/powerpoint/2010/main" val="891264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8B619-5DFA-7F45-F949-5403A4DE92F1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20704E-6F4A-736C-6B75-FB286A3CD4BB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33A0FC-1FCB-B42A-240B-0691265F5D2A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7A479A-E6CB-893D-FB04-04C2107951A7}"/>
              </a:ext>
            </a:extLst>
          </p:cNvPr>
          <p:cNvSpPr/>
          <p:nvPr/>
        </p:nvSpPr>
        <p:spPr>
          <a:xfrm>
            <a:off x="1066800" y="3610190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F3D891-30FB-555B-F7A4-D3541111F49D}"/>
              </a:ext>
            </a:extLst>
          </p:cNvPr>
          <p:cNvSpPr/>
          <p:nvPr/>
        </p:nvSpPr>
        <p:spPr>
          <a:xfrm>
            <a:off x="3505200" y="3610189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25" name="Picture 2" descr="Mictyris longicarpus - Wikipedia">
            <a:extLst>
              <a:ext uri="{FF2B5EF4-FFF2-40B4-BE49-F238E27FC236}">
                <a16:creationId xmlns:a16="http://schemas.microsoft.com/office/drawing/2014/main" id="{A8794D3E-5F6E-2571-82B5-064B53F7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0" y="4175211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834A9D7B-313B-194B-BAAA-FBD051FE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73015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2AE520-BE41-8D56-A261-E3C648DB4965}"/>
              </a:ext>
            </a:extLst>
          </p:cNvPr>
          <p:cNvSpPr txBox="1"/>
          <p:nvPr/>
        </p:nvSpPr>
        <p:spPr>
          <a:xfrm>
            <a:off x="1165255" y="295469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8C4573-5F7E-6E8C-B168-4E8BEE776EA4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743D7-46F7-82C1-CFE6-111D8695272C}"/>
              </a:ext>
            </a:extLst>
          </p:cNvPr>
          <p:cNvSpPr txBox="1"/>
          <p:nvPr/>
        </p:nvSpPr>
        <p:spPr>
          <a:xfrm>
            <a:off x="5791200" y="3200400"/>
            <a:ext cx="3153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126334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8B619-5DFA-7F45-F949-5403A4DE92F1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20704E-6F4A-736C-6B75-FB286A3CD4BB}"/>
              </a:ext>
            </a:extLst>
          </p:cNvPr>
          <p:cNvSpPr/>
          <p:nvPr/>
        </p:nvSpPr>
        <p:spPr>
          <a:xfrm>
            <a:off x="914400" y="196200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33A0FC-1FCB-B42A-240B-0691265F5D2A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7A479A-E6CB-893D-FB04-04C2107951A7}"/>
              </a:ext>
            </a:extLst>
          </p:cNvPr>
          <p:cNvSpPr/>
          <p:nvPr/>
        </p:nvSpPr>
        <p:spPr>
          <a:xfrm>
            <a:off x="1066800" y="3610190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F3D891-30FB-555B-F7A4-D3541111F49D}"/>
              </a:ext>
            </a:extLst>
          </p:cNvPr>
          <p:cNvSpPr/>
          <p:nvPr/>
        </p:nvSpPr>
        <p:spPr>
          <a:xfrm>
            <a:off x="3505200" y="3610189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25" name="Picture 2" descr="Mictyris longicarpus - Wikipedia">
            <a:extLst>
              <a:ext uri="{FF2B5EF4-FFF2-40B4-BE49-F238E27FC236}">
                <a16:creationId xmlns:a16="http://schemas.microsoft.com/office/drawing/2014/main" id="{A8794D3E-5F6E-2571-82B5-064B53F7B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0" y="4175211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834A9D7B-313B-194B-BAAA-FBD051FE1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73015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2AE520-BE41-8D56-A261-E3C648DB4965}"/>
              </a:ext>
            </a:extLst>
          </p:cNvPr>
          <p:cNvSpPr txBox="1"/>
          <p:nvPr/>
        </p:nvSpPr>
        <p:spPr>
          <a:xfrm>
            <a:off x="1165255" y="295469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8C4573-5F7E-6E8C-B168-4E8BEE776EA4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8743D7-46F7-82C1-CFE6-111D8695272C}"/>
              </a:ext>
            </a:extLst>
          </p:cNvPr>
          <p:cNvSpPr txBox="1"/>
          <p:nvPr/>
        </p:nvSpPr>
        <p:spPr>
          <a:xfrm>
            <a:off x="5791200" y="3200400"/>
            <a:ext cx="31534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291739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A8B619-5DFA-7F45-F949-5403A4DE92F1}"/>
              </a:ext>
            </a:extLst>
          </p:cNvPr>
          <p:cNvSpPr txBox="1"/>
          <p:nvPr/>
        </p:nvSpPr>
        <p:spPr>
          <a:xfrm>
            <a:off x="571500" y="82713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does this happen?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C497DF-E35D-27E2-D952-16BDED178277}"/>
              </a:ext>
            </a:extLst>
          </p:cNvPr>
          <p:cNvSpPr txBox="1"/>
          <p:nvPr/>
        </p:nvSpPr>
        <p:spPr>
          <a:xfrm>
            <a:off x="5791200" y="1724508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a high level, we will divide a computer system into two parts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54837A-032D-2969-383F-49ED54AADF7D}"/>
              </a:ext>
            </a:extLst>
          </p:cNvPr>
          <p:cNvSpPr/>
          <p:nvPr/>
        </p:nvSpPr>
        <p:spPr>
          <a:xfrm>
            <a:off x="914400" y="1600773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744EB7-859F-38BA-5776-F6631B2DE8D6}"/>
              </a:ext>
            </a:extLst>
          </p:cNvPr>
          <p:cNvSpPr/>
          <p:nvPr/>
        </p:nvSpPr>
        <p:spPr>
          <a:xfrm>
            <a:off x="914400" y="3428999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B2C4-F52A-83F8-2E12-CC55B77F4CDE}"/>
              </a:ext>
            </a:extLst>
          </p:cNvPr>
          <p:cNvSpPr txBox="1"/>
          <p:nvPr/>
        </p:nvSpPr>
        <p:spPr>
          <a:xfrm>
            <a:off x="5791200" y="3200400"/>
            <a:ext cx="5000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 b="1" dirty="0"/>
              <a:t>Hardware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Software</a:t>
            </a:r>
          </a:p>
          <a:p>
            <a:pPr marL="857250" indent="-857250">
              <a:buAutoNum type="romanUcPeriod"/>
            </a:pPr>
            <a:r>
              <a:rPr lang="en-US" sz="3600" b="1" dirty="0"/>
              <a:t>Operating System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AB1FFD-C598-DD64-6A1F-D612479DAAE8}"/>
              </a:ext>
            </a:extLst>
          </p:cNvPr>
          <p:cNvSpPr/>
          <p:nvPr/>
        </p:nvSpPr>
        <p:spPr>
          <a:xfrm>
            <a:off x="1066800" y="3610190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11495D-D800-96FC-9D48-EDEF9B3E7EBA}"/>
              </a:ext>
            </a:extLst>
          </p:cNvPr>
          <p:cNvSpPr/>
          <p:nvPr/>
        </p:nvSpPr>
        <p:spPr>
          <a:xfrm>
            <a:off x="3505200" y="3610189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1" name="Picture 2" descr="Mictyris longicarpus - Wikipedia">
            <a:extLst>
              <a:ext uri="{FF2B5EF4-FFF2-40B4-BE49-F238E27FC236}">
                <a16:creationId xmlns:a16="http://schemas.microsoft.com/office/drawing/2014/main" id="{47FFCA49-7569-4F26-FCD6-C01CF451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50" y="4175211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741BFF7-9296-9D8D-DCF9-C60E74F0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11785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08B048-491B-246E-C540-F1B7158E9F6B}"/>
              </a:ext>
            </a:extLst>
          </p:cNvPr>
          <p:cNvSpPr txBox="1"/>
          <p:nvPr/>
        </p:nvSpPr>
        <p:spPr>
          <a:xfrm>
            <a:off x="1165255" y="2593466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DD7745-87B3-EE6B-8DE6-0F012B3A686E}"/>
              </a:ext>
            </a:extLst>
          </p:cNvPr>
          <p:cNvSpPr/>
          <p:nvPr/>
        </p:nvSpPr>
        <p:spPr>
          <a:xfrm>
            <a:off x="914400" y="3036723"/>
            <a:ext cx="3581400" cy="386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476377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</a:t>
            </a:r>
          </a:p>
        </p:txBody>
      </p:sp>
      <p:pic>
        <p:nvPicPr>
          <p:cNvPr id="6146" name="Picture 2" descr="Java (programming language) - Wikipedia">
            <a:extLst>
              <a:ext uri="{FF2B5EF4-FFF2-40B4-BE49-F238E27FC236}">
                <a16:creationId xmlns:a16="http://schemas.microsoft.com/office/drawing/2014/main" id="{B9894D7C-5270-FB95-D685-6DC7AEDA0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5680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st of Java keywords - Wikipedia">
            <a:extLst>
              <a:ext uri="{FF2B5EF4-FFF2-40B4-BE49-F238E27FC236}">
                <a16:creationId xmlns:a16="http://schemas.microsoft.com/office/drawing/2014/main" id="{BE977DC7-3F96-945C-E393-8F80FB72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59596"/>
            <a:ext cx="368194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8A54D6-391F-DE69-67CF-5E095895CD37}"/>
              </a:ext>
            </a:extLst>
          </p:cNvPr>
          <p:cNvSpPr txBox="1"/>
          <p:nvPr/>
        </p:nvSpPr>
        <p:spPr>
          <a:xfrm>
            <a:off x="2277585" y="1219200"/>
            <a:ext cx="842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this class, we will use </a:t>
            </a:r>
            <a:r>
              <a:rPr lang="en-US" sz="2400" b="1" dirty="0"/>
              <a:t>Java </a:t>
            </a:r>
            <a:r>
              <a:rPr lang="en-US" sz="2400" dirty="0"/>
              <a:t>as our programming language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02FC1-6F61-A3AD-CC22-010E60BD5E90}"/>
              </a:ext>
            </a:extLst>
          </p:cNvPr>
          <p:cNvSpPr txBox="1"/>
          <p:nvPr/>
        </p:nvSpPr>
        <p:spPr>
          <a:xfrm>
            <a:off x="2362200" y="2076864"/>
            <a:ext cx="797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 we need more than one programming language?</a:t>
            </a:r>
          </a:p>
        </p:txBody>
      </p:sp>
    </p:spTree>
    <p:extLst>
      <p:ext uri="{BB962C8B-B14F-4D97-AF65-F5344CB8AC3E}">
        <p14:creationId xmlns:p14="http://schemas.microsoft.com/office/powerpoint/2010/main" val="552879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</a:t>
            </a:r>
          </a:p>
        </p:txBody>
      </p:sp>
      <p:pic>
        <p:nvPicPr>
          <p:cNvPr id="6146" name="Picture 2" descr="Java (programming language) - Wikipedia">
            <a:extLst>
              <a:ext uri="{FF2B5EF4-FFF2-40B4-BE49-F238E27FC236}">
                <a16:creationId xmlns:a16="http://schemas.microsoft.com/office/drawing/2014/main" id="{B9894D7C-5270-FB95-D685-6DC7AEDA0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5680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st of Java keywords - Wikipedia">
            <a:extLst>
              <a:ext uri="{FF2B5EF4-FFF2-40B4-BE49-F238E27FC236}">
                <a16:creationId xmlns:a16="http://schemas.microsoft.com/office/drawing/2014/main" id="{BE977DC7-3F96-945C-E393-8F80FB723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59596"/>
            <a:ext cx="368194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8A54D6-391F-DE69-67CF-5E095895CD37}"/>
              </a:ext>
            </a:extLst>
          </p:cNvPr>
          <p:cNvSpPr txBox="1"/>
          <p:nvPr/>
        </p:nvSpPr>
        <p:spPr>
          <a:xfrm>
            <a:off x="2277585" y="1219200"/>
            <a:ext cx="842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this class, we will use </a:t>
            </a:r>
            <a:r>
              <a:rPr lang="en-US" sz="2400" b="1" dirty="0"/>
              <a:t>Java </a:t>
            </a:r>
            <a:r>
              <a:rPr lang="en-US" sz="2400" dirty="0"/>
              <a:t>as our programming language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02FC1-6F61-A3AD-CC22-010E60BD5E90}"/>
              </a:ext>
            </a:extLst>
          </p:cNvPr>
          <p:cNvSpPr txBox="1"/>
          <p:nvPr/>
        </p:nvSpPr>
        <p:spPr>
          <a:xfrm>
            <a:off x="2362200" y="2076864"/>
            <a:ext cx="797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do we need more than one programming language?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DAEA9-C474-7A7B-B29E-0FD2B8F65AFE}"/>
              </a:ext>
            </a:extLst>
          </p:cNvPr>
          <p:cNvSpPr txBox="1"/>
          <p:nvPr/>
        </p:nvSpPr>
        <p:spPr>
          <a:xfrm>
            <a:off x="4648200" y="3009900"/>
            <a:ext cx="597408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programming languages are better for different things</a:t>
            </a:r>
          </a:p>
        </p:txBody>
      </p:sp>
      <p:pic>
        <p:nvPicPr>
          <p:cNvPr id="7170" name="Picture 2" descr="9 Types of Cars: What Car Should I Buy?">
            <a:extLst>
              <a:ext uri="{FF2B5EF4-FFF2-40B4-BE49-F238E27FC236}">
                <a16:creationId xmlns:a16="http://schemas.microsoft.com/office/drawing/2014/main" id="{67D87702-7EB7-1D7B-479A-FE4EB9DE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945737"/>
            <a:ext cx="4034648" cy="242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01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</p:spTree>
    <p:extLst>
      <p:ext uri="{BB962C8B-B14F-4D97-AF65-F5344CB8AC3E}">
        <p14:creationId xmlns:p14="http://schemas.microsoft.com/office/powerpoint/2010/main" val="818881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477000" y="3044363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</p:spTree>
    <p:extLst>
      <p:ext uri="{BB962C8B-B14F-4D97-AF65-F5344CB8AC3E}">
        <p14:creationId xmlns:p14="http://schemas.microsoft.com/office/powerpoint/2010/main" val="185834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386028" y="303744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CD776-6C05-0381-23D7-178CE834CAE6}"/>
              </a:ext>
            </a:extLst>
          </p:cNvPr>
          <p:cNvSpPr txBox="1"/>
          <p:nvPr/>
        </p:nvSpPr>
        <p:spPr>
          <a:xfrm>
            <a:off x="6369986" y="3806747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Functional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5624-496B-AD44-B046-C8A7C2BA259C}"/>
              </a:ext>
            </a:extLst>
          </p:cNvPr>
          <p:cNvSpPr txBox="1"/>
          <p:nvPr/>
        </p:nvSpPr>
        <p:spPr>
          <a:xfrm>
            <a:off x="2743200" y="3787452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OOP Language</a:t>
            </a:r>
          </a:p>
        </p:txBody>
      </p:sp>
    </p:spTree>
    <p:extLst>
      <p:ext uri="{BB962C8B-B14F-4D97-AF65-F5344CB8AC3E}">
        <p14:creationId xmlns:p14="http://schemas.microsoft.com/office/powerpoint/2010/main" val="693100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386028" y="303744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CD776-6C05-0381-23D7-178CE834CAE6}"/>
              </a:ext>
            </a:extLst>
          </p:cNvPr>
          <p:cNvSpPr txBox="1"/>
          <p:nvPr/>
        </p:nvSpPr>
        <p:spPr>
          <a:xfrm>
            <a:off x="6369986" y="3806747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Functional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5624-496B-AD44-B046-C8A7C2BA259C}"/>
              </a:ext>
            </a:extLst>
          </p:cNvPr>
          <p:cNvSpPr txBox="1"/>
          <p:nvPr/>
        </p:nvSpPr>
        <p:spPr>
          <a:xfrm>
            <a:off x="2667000" y="381953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OOP Language</a:t>
            </a:r>
          </a:p>
        </p:txBody>
      </p:sp>
    </p:spTree>
    <p:extLst>
      <p:ext uri="{BB962C8B-B14F-4D97-AF65-F5344CB8AC3E}">
        <p14:creationId xmlns:p14="http://schemas.microsoft.com/office/powerpoint/2010/main" val="224939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533400" y="6096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99B1BBF9-2915-749F-0068-0EB1F31FA93D}"/>
              </a:ext>
            </a:extLst>
          </p:cNvPr>
          <p:cNvSpPr txBox="1"/>
          <p:nvPr/>
        </p:nvSpPr>
        <p:spPr>
          <a:xfrm>
            <a:off x="537411" y="2922330"/>
            <a:ext cx="7128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sort a list of integers from least to greatest?</a:t>
            </a:r>
          </a:p>
        </p:txBody>
      </p:sp>
      <p:pic>
        <p:nvPicPr>
          <p:cNvPr id="1150" name="Picture 1149">
            <a:extLst>
              <a:ext uri="{FF2B5EF4-FFF2-40B4-BE49-F238E27FC236}">
                <a16:creationId xmlns:a16="http://schemas.microsoft.com/office/drawing/2014/main" id="{BA50078C-6D84-41A6-15D8-49D88CD0A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04837"/>
            <a:ext cx="8967376" cy="6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69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386028" y="303744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CD776-6C05-0381-23D7-178CE834CAE6}"/>
              </a:ext>
            </a:extLst>
          </p:cNvPr>
          <p:cNvSpPr txBox="1"/>
          <p:nvPr/>
        </p:nvSpPr>
        <p:spPr>
          <a:xfrm>
            <a:off x="6369986" y="3806747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Functional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5624-496B-AD44-B046-C8A7C2BA259C}"/>
              </a:ext>
            </a:extLst>
          </p:cNvPr>
          <p:cNvSpPr txBox="1"/>
          <p:nvPr/>
        </p:nvSpPr>
        <p:spPr>
          <a:xfrm>
            <a:off x="2667000" y="381953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OOP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6CAF0-55E5-A6BC-6C1A-41BC505DD737}"/>
              </a:ext>
            </a:extLst>
          </p:cNvPr>
          <p:cNvSpPr txBox="1"/>
          <p:nvPr/>
        </p:nvSpPr>
        <p:spPr>
          <a:xfrm>
            <a:off x="2735127" y="468030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Verbose (sigh)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71511-56F4-F819-46D4-81A75101793C}"/>
              </a:ext>
            </a:extLst>
          </p:cNvPr>
          <p:cNvSpPr txBox="1"/>
          <p:nvPr/>
        </p:nvSpPr>
        <p:spPr>
          <a:xfrm>
            <a:off x="6477000" y="4674237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 (but requires whitespace)</a:t>
            </a:r>
          </a:p>
        </p:txBody>
      </p:sp>
    </p:spTree>
    <p:extLst>
      <p:ext uri="{BB962C8B-B14F-4D97-AF65-F5344CB8AC3E}">
        <p14:creationId xmlns:p14="http://schemas.microsoft.com/office/powerpoint/2010/main" val="1165565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386028" y="303744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CD776-6C05-0381-23D7-178CE834CAE6}"/>
              </a:ext>
            </a:extLst>
          </p:cNvPr>
          <p:cNvSpPr txBox="1"/>
          <p:nvPr/>
        </p:nvSpPr>
        <p:spPr>
          <a:xfrm>
            <a:off x="6369986" y="3806747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Functional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5624-496B-AD44-B046-C8A7C2BA259C}"/>
              </a:ext>
            </a:extLst>
          </p:cNvPr>
          <p:cNvSpPr txBox="1"/>
          <p:nvPr/>
        </p:nvSpPr>
        <p:spPr>
          <a:xfrm>
            <a:off x="2667000" y="381953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OOP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6CAF0-55E5-A6BC-6C1A-41BC505DD737}"/>
              </a:ext>
            </a:extLst>
          </p:cNvPr>
          <p:cNvSpPr txBox="1"/>
          <p:nvPr/>
        </p:nvSpPr>
        <p:spPr>
          <a:xfrm>
            <a:off x="2735127" y="468030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Verbose (sigh)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71511-56F4-F819-46D4-81A75101793C}"/>
              </a:ext>
            </a:extLst>
          </p:cNvPr>
          <p:cNvSpPr txBox="1"/>
          <p:nvPr/>
        </p:nvSpPr>
        <p:spPr>
          <a:xfrm>
            <a:off x="6477000" y="4674237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 (but requires whitespace)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2A12FB-756F-1EB2-233C-A830B00C3BD1}"/>
              </a:ext>
            </a:extLst>
          </p:cNvPr>
          <p:cNvSpPr txBox="1"/>
          <p:nvPr/>
        </p:nvSpPr>
        <p:spPr>
          <a:xfrm>
            <a:off x="2679115" y="5587283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Static Typed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6F887-753E-CBB7-E8D5-6D25B4E839DF}"/>
              </a:ext>
            </a:extLst>
          </p:cNvPr>
          <p:cNvSpPr txBox="1"/>
          <p:nvPr/>
        </p:nvSpPr>
        <p:spPr>
          <a:xfrm>
            <a:off x="6497436" y="560834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Dynamic Typed</a:t>
            </a:r>
          </a:p>
        </p:txBody>
      </p:sp>
    </p:spTree>
    <p:extLst>
      <p:ext uri="{BB962C8B-B14F-4D97-AF65-F5344CB8AC3E}">
        <p14:creationId xmlns:p14="http://schemas.microsoft.com/office/powerpoint/2010/main" val="2047973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76200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Java vs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Java (programming language) - Wikipedia">
            <a:extLst>
              <a:ext uri="{FF2B5EF4-FFF2-40B4-BE49-F238E27FC236}">
                <a16:creationId xmlns:a16="http://schemas.microsoft.com/office/drawing/2014/main" id="{142220CB-511E-A3BE-4EA4-0113ADE1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80212"/>
            <a:ext cx="104157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ython (programming language) - Wikipedia">
            <a:extLst>
              <a:ext uri="{FF2B5EF4-FFF2-40B4-BE49-F238E27FC236}">
                <a16:creationId xmlns:a16="http://schemas.microsoft.com/office/drawing/2014/main" id="{EC1ACD2B-4A31-E6EF-363C-7D28F9F1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11" y="880212"/>
            <a:ext cx="1738314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4A44D8-1871-679C-8CC4-00371CC12223}"/>
              </a:ext>
            </a:extLst>
          </p:cNvPr>
          <p:cNvSpPr txBox="1"/>
          <p:nvPr/>
        </p:nvSpPr>
        <p:spPr>
          <a:xfrm>
            <a:off x="2618294" y="1371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Good for developing large, commercial, distributable 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42FA5-9BC1-1E6A-E535-AD0145B1E156}"/>
              </a:ext>
            </a:extLst>
          </p:cNvPr>
          <p:cNvSpPr txBox="1"/>
          <p:nvPr/>
        </p:nvSpPr>
        <p:spPr>
          <a:xfrm>
            <a:off x="6328001" y="1362123"/>
            <a:ext cx="384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Very flexible. Good for shorter jobs, data analysis, Web development,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4F2CC-2DFC-D2A6-ADC5-8EFEA21DF2C4}"/>
              </a:ext>
            </a:extLst>
          </p:cNvPr>
          <p:cNvSpPr txBox="1"/>
          <p:nvPr/>
        </p:nvSpPr>
        <p:spPr>
          <a:xfrm>
            <a:off x="6386028" y="303744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than Java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F14A7-6DB6-488C-9DB8-BF0372186F52}"/>
              </a:ext>
            </a:extLst>
          </p:cNvPr>
          <p:cNvSpPr txBox="1"/>
          <p:nvPr/>
        </p:nvSpPr>
        <p:spPr>
          <a:xfrm>
            <a:off x="2610273" y="2995409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Faster than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CD776-6C05-0381-23D7-178CE834CAE6}"/>
              </a:ext>
            </a:extLst>
          </p:cNvPr>
          <p:cNvSpPr txBox="1"/>
          <p:nvPr/>
        </p:nvSpPr>
        <p:spPr>
          <a:xfrm>
            <a:off x="6369986" y="3806747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Functional programming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D35624-496B-AD44-B046-C8A7C2BA259C}"/>
              </a:ext>
            </a:extLst>
          </p:cNvPr>
          <p:cNvSpPr txBox="1"/>
          <p:nvPr/>
        </p:nvSpPr>
        <p:spPr>
          <a:xfrm>
            <a:off x="2667000" y="381953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OOP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76CAF0-55E5-A6BC-6C1A-41BC505DD737}"/>
              </a:ext>
            </a:extLst>
          </p:cNvPr>
          <p:cNvSpPr txBox="1"/>
          <p:nvPr/>
        </p:nvSpPr>
        <p:spPr>
          <a:xfrm>
            <a:off x="2735127" y="4680306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Verbose (sigh)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71511-56F4-F819-46D4-81A75101793C}"/>
              </a:ext>
            </a:extLst>
          </p:cNvPr>
          <p:cNvSpPr txBox="1"/>
          <p:nvPr/>
        </p:nvSpPr>
        <p:spPr>
          <a:xfrm>
            <a:off x="6477000" y="4674237"/>
            <a:ext cx="467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 (but requires whitespace)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2A12FB-756F-1EB2-233C-A830B00C3BD1}"/>
              </a:ext>
            </a:extLst>
          </p:cNvPr>
          <p:cNvSpPr txBox="1"/>
          <p:nvPr/>
        </p:nvSpPr>
        <p:spPr>
          <a:xfrm>
            <a:off x="2679115" y="5587283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Static Typed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6F887-753E-CBB7-E8D5-6D25B4E839DF}"/>
              </a:ext>
            </a:extLst>
          </p:cNvPr>
          <p:cNvSpPr txBox="1"/>
          <p:nvPr/>
        </p:nvSpPr>
        <p:spPr>
          <a:xfrm>
            <a:off x="6497436" y="560834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Dynamic Typed</a:t>
            </a:r>
          </a:p>
        </p:txBody>
      </p:sp>
    </p:spTree>
    <p:extLst>
      <p:ext uri="{BB962C8B-B14F-4D97-AF65-F5344CB8AC3E}">
        <p14:creationId xmlns:p14="http://schemas.microsoft.com/office/powerpoint/2010/main" val="4205318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4EBEC9-D9E3-B22E-7618-C58652CE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1087"/>
            <a:ext cx="63436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09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4EBEC9-D9E3-B22E-7618-C58652CE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1087"/>
            <a:ext cx="6343650" cy="469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B0C01-B91B-E1AD-A854-FDACCD0AAE38}"/>
              </a:ext>
            </a:extLst>
          </p:cNvPr>
          <p:cNvSpPr txBox="1"/>
          <p:nvPr/>
        </p:nvSpPr>
        <p:spPr>
          <a:xfrm>
            <a:off x="6878464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write </a:t>
            </a:r>
            <a:r>
              <a:rPr lang="en-US" sz="2400" b="1" dirty="0">
                <a:highlight>
                  <a:srgbClr val="FFFF00"/>
                </a:highlight>
              </a:rPr>
              <a:t>classes</a:t>
            </a:r>
            <a:r>
              <a:rPr lang="en-US" sz="2400" dirty="0"/>
              <a:t> that is a blueprint of something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14:cNvPr>
              <p14:cNvContentPartPr/>
              <p14:nvPr/>
            </p14:nvContentPartPr>
            <p14:xfrm>
              <a:off x="1090333" y="1337469"/>
              <a:ext cx="1042200" cy="7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693" y="1229469"/>
                <a:ext cx="1149840" cy="2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371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4EBEC9-D9E3-B22E-7618-C58652CE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1087"/>
            <a:ext cx="6343650" cy="469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B0C01-B91B-E1AD-A854-FDACCD0AAE38}"/>
              </a:ext>
            </a:extLst>
          </p:cNvPr>
          <p:cNvSpPr txBox="1"/>
          <p:nvPr/>
        </p:nvSpPr>
        <p:spPr>
          <a:xfrm>
            <a:off x="6878464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write </a:t>
            </a:r>
            <a:r>
              <a:rPr lang="en-US" sz="2400" b="1" dirty="0">
                <a:highlight>
                  <a:srgbClr val="FFFF00"/>
                </a:highlight>
              </a:rPr>
              <a:t>classes</a:t>
            </a:r>
            <a:r>
              <a:rPr lang="en-US" sz="2400" dirty="0"/>
              <a:t> that is a blueprint of something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14:cNvPr>
              <p14:cNvContentPartPr/>
              <p14:nvPr/>
            </p14:nvContentPartPr>
            <p14:xfrm>
              <a:off x="1090333" y="1337469"/>
              <a:ext cx="1042200" cy="7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314" y="1229469"/>
                <a:ext cx="1149877" cy="2923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D398AA-4BC3-662D-5B49-533C33428AA6}"/>
              </a:ext>
            </a:extLst>
          </p:cNvPr>
          <p:cNvSpPr txBox="1"/>
          <p:nvPr/>
        </p:nvSpPr>
        <p:spPr>
          <a:xfrm>
            <a:off x="6743700" y="259800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Classes consist of two important things: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00FFFF"/>
                </a:highlight>
              </a:rPr>
              <a:t>Instance Fields/Attributes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00FF00"/>
                </a:highlight>
              </a:rPr>
              <a:t>Methods/Behaviors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984201-72F4-3BD5-7C9C-25CB6B5E7B70}"/>
                  </a:ext>
                </a:extLst>
              </p14:cNvPr>
              <p14:cNvContentPartPr/>
              <p14:nvPr/>
            </p14:nvContentPartPr>
            <p14:xfrm>
              <a:off x="1371549" y="2170260"/>
              <a:ext cx="2440800" cy="7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984201-72F4-3BD5-7C9C-25CB6B5E7B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7549" y="2062620"/>
                <a:ext cx="25484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D733B6-E09C-633E-08A4-676F539E0BAE}"/>
                  </a:ext>
                </a:extLst>
              </p14:cNvPr>
              <p14:cNvContentPartPr/>
              <p14:nvPr/>
            </p14:nvContentPartPr>
            <p14:xfrm>
              <a:off x="1433469" y="2506140"/>
              <a:ext cx="2199960" cy="83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D733B6-E09C-633E-08A4-676F539E0B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9469" y="2398140"/>
                <a:ext cx="23076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A3EB73-EC75-C870-C4B2-117B8E9A36CC}"/>
                  </a:ext>
                </a:extLst>
              </p14:cNvPr>
              <p14:cNvContentPartPr/>
              <p14:nvPr/>
            </p14:nvContentPartPr>
            <p14:xfrm>
              <a:off x="1369749" y="2137140"/>
              <a:ext cx="2753280" cy="77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A3EB73-EC75-C870-C4B2-117B8E9A36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5749" y="2029500"/>
                <a:ext cx="286092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267B89-BB5D-091E-EE16-20E618F2FABC}"/>
                  </a:ext>
                </a:extLst>
              </p14:cNvPr>
              <p14:cNvContentPartPr/>
              <p14:nvPr/>
            </p14:nvContentPartPr>
            <p14:xfrm>
              <a:off x="885549" y="3337380"/>
              <a:ext cx="2562480" cy="5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267B89-BB5D-091E-EE16-20E618F2FA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909" y="3229380"/>
                <a:ext cx="26701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F32772-A226-B16F-85BF-F3FE8A912C3E}"/>
                  </a:ext>
                </a:extLst>
              </p14:cNvPr>
              <p14:cNvContentPartPr/>
              <p14:nvPr/>
            </p14:nvContentPartPr>
            <p14:xfrm>
              <a:off x="775389" y="4138740"/>
              <a:ext cx="2559240" cy="15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F32772-A226-B16F-85BF-F3FE8A912C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389" y="4031100"/>
                <a:ext cx="26668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9BB952-A73E-1053-5D43-A21BE041599A}"/>
                  </a:ext>
                </a:extLst>
              </p14:cNvPr>
              <p14:cNvContentPartPr/>
              <p14:nvPr/>
            </p14:nvContentPartPr>
            <p14:xfrm>
              <a:off x="734349" y="5044860"/>
              <a:ext cx="2841480" cy="83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9BB952-A73E-1053-5D43-A21BE04159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0709" y="4936860"/>
                <a:ext cx="2949120" cy="29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569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4EBEC9-D9E3-B22E-7618-C58652CE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81087"/>
            <a:ext cx="6343650" cy="4695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B0C01-B91B-E1AD-A854-FDACCD0AAE38}"/>
              </a:ext>
            </a:extLst>
          </p:cNvPr>
          <p:cNvSpPr txBox="1"/>
          <p:nvPr/>
        </p:nvSpPr>
        <p:spPr>
          <a:xfrm>
            <a:off x="6878464" y="114300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write </a:t>
            </a:r>
            <a:r>
              <a:rPr lang="en-US" sz="2400" b="1" dirty="0">
                <a:highlight>
                  <a:srgbClr val="FFFF00"/>
                </a:highlight>
              </a:rPr>
              <a:t>classes</a:t>
            </a:r>
            <a:r>
              <a:rPr lang="en-US" sz="2400" dirty="0"/>
              <a:t> that is a blueprint of something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14:cNvPr>
              <p14:cNvContentPartPr/>
              <p14:nvPr/>
            </p14:nvContentPartPr>
            <p14:xfrm>
              <a:off x="1090333" y="1337469"/>
              <a:ext cx="1042200" cy="76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39EC3E-7573-33EC-628C-7E15EC0108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314" y="1229469"/>
                <a:ext cx="1149877" cy="2923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D398AA-4BC3-662D-5B49-533C33428AA6}"/>
              </a:ext>
            </a:extLst>
          </p:cNvPr>
          <p:cNvSpPr txBox="1"/>
          <p:nvPr/>
        </p:nvSpPr>
        <p:spPr>
          <a:xfrm>
            <a:off x="6743700" y="259800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Classes consist of two important things: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00FFFF"/>
                </a:highlight>
              </a:rPr>
              <a:t>Instance Fields/Attributes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00FF00"/>
                </a:highlight>
              </a:rPr>
              <a:t>Methods/Behaviors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984201-72F4-3BD5-7C9C-25CB6B5E7B70}"/>
                  </a:ext>
                </a:extLst>
              </p14:cNvPr>
              <p14:cNvContentPartPr/>
              <p14:nvPr/>
            </p14:nvContentPartPr>
            <p14:xfrm>
              <a:off x="1371549" y="2170260"/>
              <a:ext cx="2440800" cy="7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984201-72F4-3BD5-7C9C-25CB6B5E7B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7549" y="2062260"/>
                <a:ext cx="25484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D733B6-E09C-633E-08A4-676F539E0BAE}"/>
                  </a:ext>
                </a:extLst>
              </p14:cNvPr>
              <p14:cNvContentPartPr/>
              <p14:nvPr/>
            </p14:nvContentPartPr>
            <p14:xfrm>
              <a:off x="1433469" y="2506140"/>
              <a:ext cx="2199960" cy="83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D733B6-E09C-633E-08A4-676F539E0B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9469" y="2398140"/>
                <a:ext cx="23076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A3EB73-EC75-C870-C4B2-117B8E9A36CC}"/>
                  </a:ext>
                </a:extLst>
              </p14:cNvPr>
              <p14:cNvContentPartPr/>
              <p14:nvPr/>
            </p14:nvContentPartPr>
            <p14:xfrm>
              <a:off x="1369749" y="2137140"/>
              <a:ext cx="2753280" cy="77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A3EB73-EC75-C870-C4B2-117B8E9A36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5756" y="2029140"/>
                <a:ext cx="2860906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7267B89-BB5D-091E-EE16-20E618F2FABC}"/>
                  </a:ext>
                </a:extLst>
              </p14:cNvPr>
              <p14:cNvContentPartPr/>
              <p14:nvPr/>
            </p14:nvContentPartPr>
            <p14:xfrm>
              <a:off x="885549" y="3337380"/>
              <a:ext cx="2562480" cy="5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7267B89-BB5D-091E-EE16-20E618F2FA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1541" y="3230027"/>
                <a:ext cx="2670135" cy="274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F32772-A226-B16F-85BF-F3FE8A912C3E}"/>
                  </a:ext>
                </a:extLst>
              </p14:cNvPr>
              <p14:cNvContentPartPr/>
              <p14:nvPr/>
            </p14:nvContentPartPr>
            <p14:xfrm>
              <a:off x="775389" y="4138740"/>
              <a:ext cx="2559240" cy="15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F32772-A226-B16F-85BF-F3FE8A912C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1397" y="4030740"/>
                <a:ext cx="2666865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9BB952-A73E-1053-5D43-A21BE041599A}"/>
                  </a:ext>
                </a:extLst>
              </p14:cNvPr>
              <p14:cNvContentPartPr/>
              <p14:nvPr/>
            </p14:nvContentPartPr>
            <p14:xfrm>
              <a:off x="734349" y="5044860"/>
              <a:ext cx="2841480" cy="83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9BB952-A73E-1053-5D43-A21BE04159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0349" y="4936860"/>
                <a:ext cx="2949120" cy="2991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EBBEB42-AC41-1B42-DBB3-5B626C01B3CF}"/>
              </a:ext>
            </a:extLst>
          </p:cNvPr>
          <p:cNvSpPr txBox="1"/>
          <p:nvPr/>
        </p:nvSpPr>
        <p:spPr>
          <a:xfrm>
            <a:off x="5606273" y="5036027"/>
            <a:ext cx="6019800" cy="834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program does nothing until we start </a:t>
            </a:r>
            <a:r>
              <a:rPr lang="en-US" sz="2400" b="1" dirty="0"/>
              <a:t>creating objects </a:t>
            </a:r>
          </a:p>
        </p:txBody>
      </p:sp>
    </p:spTree>
    <p:extLst>
      <p:ext uri="{BB962C8B-B14F-4D97-AF65-F5344CB8AC3E}">
        <p14:creationId xmlns:p14="http://schemas.microsoft.com/office/powerpoint/2010/main" val="1163559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1973B-2AF8-0683-E43B-F2BEE949D191}"/>
              </a:ext>
            </a:extLst>
          </p:cNvPr>
          <p:cNvSpPr txBox="1"/>
          <p:nvPr/>
        </p:nvSpPr>
        <p:spPr>
          <a:xfrm>
            <a:off x="5257800" y="1984079"/>
            <a:ext cx="643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student2</a:t>
            </a:r>
            <a:r>
              <a:rPr lang="en-US" sz="2400" dirty="0"/>
              <a:t> are instances of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en-US" sz="2400" dirty="0"/>
              <a:t> class.</a:t>
            </a:r>
          </a:p>
        </p:txBody>
      </p:sp>
    </p:spTree>
    <p:extLst>
      <p:ext uri="{BB962C8B-B14F-4D97-AF65-F5344CB8AC3E}">
        <p14:creationId xmlns:p14="http://schemas.microsoft.com/office/powerpoint/2010/main" val="2962113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1973B-2AF8-0683-E43B-F2BEE949D191}"/>
              </a:ext>
            </a:extLst>
          </p:cNvPr>
          <p:cNvSpPr txBox="1"/>
          <p:nvPr/>
        </p:nvSpPr>
        <p:spPr>
          <a:xfrm>
            <a:off x="5257800" y="1984079"/>
            <a:ext cx="643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student2</a:t>
            </a:r>
            <a:r>
              <a:rPr lang="en-US" sz="2400" dirty="0"/>
              <a:t> are instances of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en-US" sz="2400" dirty="0"/>
              <a:t> class.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5881B1-1ED1-E2B9-4A4B-E5D306AFCE71}"/>
                  </a:ext>
                </a:extLst>
              </p14:cNvPr>
              <p14:cNvContentPartPr/>
              <p14:nvPr/>
            </p14:nvContentPartPr>
            <p14:xfrm>
              <a:off x="2052973" y="5605945"/>
              <a:ext cx="96048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5881B1-1ED1-E2B9-4A4B-E5D306AFCE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4973" y="5588305"/>
                <a:ext cx="9961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E45FC-30B0-9F69-C028-DAD87096F2B1}"/>
                  </a:ext>
                </a:extLst>
              </p14:cNvPr>
              <p14:cNvContentPartPr/>
              <p14:nvPr/>
            </p14:nvContentPartPr>
            <p14:xfrm>
              <a:off x="2061253" y="6198865"/>
              <a:ext cx="1001160" cy="1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E45FC-30B0-9F69-C028-DAD87096F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253" y="6180865"/>
                <a:ext cx="1036800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4B93123-9610-4646-B863-465578BDF04A}"/>
              </a:ext>
            </a:extLst>
          </p:cNvPr>
          <p:cNvSpPr txBox="1"/>
          <p:nvPr/>
        </p:nvSpPr>
        <p:spPr>
          <a:xfrm>
            <a:off x="5158899" y="3416676"/>
            <a:ext cx="694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an object, we called the class name, and then passed the necessary </a:t>
            </a:r>
            <a:r>
              <a:rPr lang="en-US" b="1" dirty="0"/>
              <a:t>parameters/arguments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53E4C-004F-02EA-AA2A-251FCCCB40E4}"/>
              </a:ext>
            </a:extLst>
          </p:cNvPr>
          <p:cNvSpPr txBox="1"/>
          <p:nvPr/>
        </p:nvSpPr>
        <p:spPr>
          <a:xfrm>
            <a:off x="3676324" y="105534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</a:t>
            </a:r>
            <a:r>
              <a:rPr lang="en-US" dirty="0">
                <a:solidFill>
                  <a:srgbClr val="00B0F0"/>
                </a:solidFill>
              </a:rPr>
              <a:t>2.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4AA4-E8F9-16EF-5170-7B319B599683}"/>
              </a:ext>
            </a:extLst>
          </p:cNvPr>
          <p:cNvSpPr txBox="1"/>
          <p:nvPr/>
        </p:nvSpPr>
        <p:spPr>
          <a:xfrm>
            <a:off x="3708981" y="503983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     </a:t>
            </a:r>
            <a:r>
              <a:rPr lang="en-US" dirty="0">
                <a:solidFill>
                  <a:srgbClr val="00B0F0"/>
                </a:solidFill>
              </a:rPr>
              <a:t>2.                  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60E64-1A00-4F2B-1E9E-8BE7AFB0B022}"/>
              </a:ext>
            </a:extLst>
          </p:cNvPr>
          <p:cNvSpPr txBox="1"/>
          <p:nvPr/>
        </p:nvSpPr>
        <p:spPr>
          <a:xfrm>
            <a:off x="3689931" y="558516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     </a:t>
            </a:r>
            <a:r>
              <a:rPr lang="en-US" dirty="0">
                <a:solidFill>
                  <a:srgbClr val="00B0F0"/>
                </a:solidFill>
              </a:rPr>
              <a:t>2.         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83672-C2C4-CC6C-EE27-6E8082FA48D5}"/>
              </a:ext>
            </a:extLst>
          </p:cNvPr>
          <p:cNvSpPr txBox="1"/>
          <p:nvPr/>
        </p:nvSpPr>
        <p:spPr>
          <a:xfrm>
            <a:off x="5183392" y="4286863"/>
            <a:ext cx="6692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triggers the </a:t>
            </a:r>
            <a:r>
              <a:rPr lang="en-US" sz="2000" dirty="0">
                <a:highlight>
                  <a:srgbClr val="FFFF00"/>
                </a:highlight>
              </a:rPr>
              <a:t>constructor</a:t>
            </a:r>
            <a:r>
              <a:rPr lang="en-US" sz="2000" dirty="0"/>
              <a:t>, which will </a:t>
            </a:r>
            <a:r>
              <a:rPr lang="en-US" sz="2000" i="1" dirty="0"/>
              <a:t>create</a:t>
            </a:r>
            <a:r>
              <a:rPr lang="en-US" sz="2000" dirty="0"/>
              <a:t> our objects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78ABCC9-E8F9-84F8-EBD8-74414627D392}"/>
                  </a:ext>
                </a:extLst>
              </p14:cNvPr>
              <p14:cNvContentPartPr/>
              <p14:nvPr/>
            </p14:nvContentPartPr>
            <p14:xfrm>
              <a:off x="1379469" y="1418246"/>
              <a:ext cx="1267920" cy="199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78ABCC9-E8F9-84F8-EBD8-74414627D3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5469" y="1310246"/>
                <a:ext cx="1375560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387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1973B-2AF8-0683-E43B-F2BEE949D191}"/>
              </a:ext>
            </a:extLst>
          </p:cNvPr>
          <p:cNvSpPr txBox="1"/>
          <p:nvPr/>
        </p:nvSpPr>
        <p:spPr>
          <a:xfrm>
            <a:off x="5257800" y="1984079"/>
            <a:ext cx="643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student2</a:t>
            </a:r>
            <a:r>
              <a:rPr lang="en-US" sz="2400" dirty="0"/>
              <a:t> are instances of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en-US" sz="2400" dirty="0"/>
              <a:t> class.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5881B1-1ED1-E2B9-4A4B-E5D306AFCE71}"/>
                  </a:ext>
                </a:extLst>
              </p14:cNvPr>
              <p14:cNvContentPartPr/>
              <p14:nvPr/>
            </p14:nvContentPartPr>
            <p14:xfrm>
              <a:off x="2052973" y="5605945"/>
              <a:ext cx="96048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5881B1-1ED1-E2B9-4A4B-E5D306AFCE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4973" y="5587945"/>
                <a:ext cx="9961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E45FC-30B0-9F69-C028-DAD87096F2B1}"/>
                  </a:ext>
                </a:extLst>
              </p14:cNvPr>
              <p14:cNvContentPartPr/>
              <p14:nvPr/>
            </p14:nvContentPartPr>
            <p14:xfrm>
              <a:off x="2061253" y="6198865"/>
              <a:ext cx="1001160" cy="1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E45FC-30B0-9F69-C028-DAD87096F2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3259" y="6180865"/>
                <a:ext cx="1036787" cy="532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4B93123-9610-4646-B863-465578BDF04A}"/>
              </a:ext>
            </a:extLst>
          </p:cNvPr>
          <p:cNvSpPr txBox="1"/>
          <p:nvPr/>
        </p:nvSpPr>
        <p:spPr>
          <a:xfrm>
            <a:off x="5158899" y="3416676"/>
            <a:ext cx="694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an object, we called the class name, and then passed the necessary </a:t>
            </a:r>
            <a:r>
              <a:rPr lang="en-US" b="1" dirty="0"/>
              <a:t>parameters/arguments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53E4C-004F-02EA-AA2A-251FCCCB40E4}"/>
              </a:ext>
            </a:extLst>
          </p:cNvPr>
          <p:cNvSpPr txBox="1"/>
          <p:nvPr/>
        </p:nvSpPr>
        <p:spPr>
          <a:xfrm>
            <a:off x="3676324" y="105534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</a:t>
            </a:r>
            <a:r>
              <a:rPr lang="en-US" dirty="0">
                <a:solidFill>
                  <a:srgbClr val="00B0F0"/>
                </a:solidFill>
              </a:rPr>
              <a:t>2.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74AA4-E8F9-16EF-5170-7B319B599683}"/>
              </a:ext>
            </a:extLst>
          </p:cNvPr>
          <p:cNvSpPr txBox="1"/>
          <p:nvPr/>
        </p:nvSpPr>
        <p:spPr>
          <a:xfrm>
            <a:off x="3708981" y="503983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     </a:t>
            </a:r>
            <a:r>
              <a:rPr lang="en-US" dirty="0">
                <a:solidFill>
                  <a:srgbClr val="00B0F0"/>
                </a:solidFill>
              </a:rPr>
              <a:t>2.                  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660E64-1A00-4F2B-1E9E-8BE7AFB0B022}"/>
              </a:ext>
            </a:extLst>
          </p:cNvPr>
          <p:cNvSpPr txBox="1"/>
          <p:nvPr/>
        </p:nvSpPr>
        <p:spPr>
          <a:xfrm>
            <a:off x="3689931" y="558516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            </a:t>
            </a:r>
            <a:r>
              <a:rPr lang="en-US" dirty="0">
                <a:solidFill>
                  <a:srgbClr val="00B0F0"/>
                </a:solidFill>
              </a:rPr>
              <a:t>2.                 </a:t>
            </a:r>
            <a:r>
              <a:rPr lang="en-US" dirty="0">
                <a:solidFill>
                  <a:schemeClr val="accent4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00781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533400" y="6096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99B1BBF9-2915-749F-0068-0EB1F31FA93D}"/>
              </a:ext>
            </a:extLst>
          </p:cNvPr>
          <p:cNvSpPr txBox="1"/>
          <p:nvPr/>
        </p:nvSpPr>
        <p:spPr>
          <a:xfrm>
            <a:off x="6324600" y="3494847"/>
            <a:ext cx="547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sequence the human genome?</a:t>
            </a:r>
          </a:p>
        </p:txBody>
      </p:sp>
      <p:pic>
        <p:nvPicPr>
          <p:cNvPr id="2050" name="Picture 2" descr="Making effective use of human genomic sequence data: Trends in Genetics">
            <a:extLst>
              <a:ext uri="{FF2B5EF4-FFF2-40B4-BE49-F238E27FC236}">
                <a16:creationId xmlns:a16="http://schemas.microsoft.com/office/drawing/2014/main" id="{03F35E32-F5B8-0CF6-ADFB-4DAD5285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133600"/>
            <a:ext cx="45529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8153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1973B-2AF8-0683-E43B-F2BEE949D191}"/>
              </a:ext>
            </a:extLst>
          </p:cNvPr>
          <p:cNvSpPr txBox="1"/>
          <p:nvPr/>
        </p:nvSpPr>
        <p:spPr>
          <a:xfrm>
            <a:off x="5257800" y="1984079"/>
            <a:ext cx="643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student2</a:t>
            </a:r>
            <a:r>
              <a:rPr lang="en-US" sz="2400" dirty="0"/>
              <a:t> are instances of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en-US" sz="2400" dirty="0"/>
              <a:t>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19064-C49E-D508-4FAF-DE14AA48571C}"/>
              </a:ext>
            </a:extLst>
          </p:cNvPr>
          <p:cNvSpPr txBox="1"/>
          <p:nvPr/>
        </p:nvSpPr>
        <p:spPr>
          <a:xfrm>
            <a:off x="5277853" y="3255195"/>
            <a:ext cx="5399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 object is an encapsulation of information…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9DF0DE-AC13-BD1B-860E-7CD85CA71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237" y="3682685"/>
            <a:ext cx="2333625" cy="31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3A7F8-EDC4-C15B-09D0-EA7289531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853" y="4090292"/>
            <a:ext cx="6034088" cy="244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84744A-04B7-D271-A49E-08A9B3883E9E}"/>
              </a:ext>
            </a:extLst>
          </p:cNvPr>
          <p:cNvSpPr txBox="1"/>
          <p:nvPr/>
        </p:nvSpPr>
        <p:spPr>
          <a:xfrm>
            <a:off x="5329237" y="4525562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Printing/accessing an object doesn’t do much on its own…</a:t>
            </a:r>
          </a:p>
        </p:txBody>
      </p:sp>
    </p:spTree>
    <p:extLst>
      <p:ext uri="{BB962C8B-B14F-4D97-AF65-F5344CB8AC3E}">
        <p14:creationId xmlns:p14="http://schemas.microsoft.com/office/powerpoint/2010/main" val="3289610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76200" y="126485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51973B-2AF8-0683-E43B-F2BEE949D191}"/>
              </a:ext>
            </a:extLst>
          </p:cNvPr>
          <p:cNvSpPr txBox="1"/>
          <p:nvPr/>
        </p:nvSpPr>
        <p:spPr>
          <a:xfrm>
            <a:off x="5257800" y="1984079"/>
            <a:ext cx="643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student2</a:t>
            </a:r>
            <a:r>
              <a:rPr lang="en-US" sz="2400" dirty="0"/>
              <a:t> are instances of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en-US" sz="2400" dirty="0"/>
              <a:t> class.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7B1C8-6059-662F-7493-D87784DAE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320839"/>
            <a:ext cx="38481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D584DB-B77C-3DFA-F914-5899895E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3837541"/>
            <a:ext cx="914400" cy="26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DB5CC35-0393-2940-0E49-4B743E96813D}"/>
                  </a:ext>
                </a:extLst>
              </p14:cNvPr>
              <p14:cNvContentPartPr/>
              <p14:nvPr/>
            </p14:nvContentPartPr>
            <p14:xfrm>
              <a:off x="6713533" y="3772825"/>
              <a:ext cx="909000" cy="382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DB5CC35-0393-2940-0E49-4B743E9681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5533" y="3755185"/>
                <a:ext cx="944640" cy="41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359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106279" y="147920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57076"/>
            <a:ext cx="6343650" cy="4695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10939"/>
            <a:ext cx="8010525" cy="9334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BBDF6DC-0AF6-8903-CEED-A6F60AD57ACD}"/>
              </a:ext>
            </a:extLst>
          </p:cNvPr>
          <p:cNvSpPr/>
          <p:nvPr/>
        </p:nvSpPr>
        <p:spPr>
          <a:xfrm>
            <a:off x="6945228" y="706035"/>
            <a:ext cx="4670257" cy="43313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488536-C9EA-5900-E5A1-C5B8BAD1CBC4}"/>
              </a:ext>
            </a:extLst>
          </p:cNvPr>
          <p:cNvSpPr/>
          <p:nvPr/>
        </p:nvSpPr>
        <p:spPr>
          <a:xfrm>
            <a:off x="7848600" y="1227221"/>
            <a:ext cx="2735178" cy="27195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4A2BD-1928-9D13-3F6D-1216D1845E38}"/>
              </a:ext>
            </a:extLst>
          </p:cNvPr>
          <p:cNvSpPr txBox="1"/>
          <p:nvPr/>
        </p:nvSpPr>
        <p:spPr>
          <a:xfrm>
            <a:off x="5452234" y="3487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3C6432-0E11-16C2-79BD-62DE6DAD5AC2}"/>
              </a:ext>
            </a:extLst>
          </p:cNvPr>
          <p:cNvCxnSpPr/>
          <p:nvPr/>
        </p:nvCxnSpPr>
        <p:spPr>
          <a:xfrm>
            <a:off x="6739766" y="706035"/>
            <a:ext cx="734851" cy="52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39E030C-6EE2-B21D-6987-EADECABF05B7}"/>
              </a:ext>
            </a:extLst>
          </p:cNvPr>
          <p:cNvSpPr/>
          <p:nvPr/>
        </p:nvSpPr>
        <p:spPr>
          <a:xfrm>
            <a:off x="8137106" y="2633628"/>
            <a:ext cx="215816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major: “Computer Science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28792B-E291-FDD6-AB10-11D1F321C50E}"/>
              </a:ext>
            </a:extLst>
          </p:cNvPr>
          <p:cNvSpPr/>
          <p:nvPr/>
        </p:nvSpPr>
        <p:spPr>
          <a:xfrm>
            <a:off x="8140866" y="2247828"/>
            <a:ext cx="215816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GPA: 4.0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9AB983-FBAE-69A9-C025-E1546110337B}"/>
              </a:ext>
            </a:extLst>
          </p:cNvPr>
          <p:cNvSpPr/>
          <p:nvPr/>
        </p:nvSpPr>
        <p:spPr>
          <a:xfrm>
            <a:off x="8140866" y="1892831"/>
            <a:ext cx="215816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name: “Reese”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024D8-FDAB-9C37-1C27-3850B7C8B15F}"/>
              </a:ext>
            </a:extLst>
          </p:cNvPr>
          <p:cNvSpPr txBox="1"/>
          <p:nvPr/>
        </p:nvSpPr>
        <p:spPr>
          <a:xfrm rot="2007304">
            <a:off x="6993858" y="3344761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getName</a:t>
            </a:r>
            <a:r>
              <a:rPr lang="en-US" sz="2400" dirty="0"/>
              <a:t>()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719A7-D2BD-1C23-E9BE-F0E08E72A51E}"/>
              </a:ext>
            </a:extLst>
          </p:cNvPr>
          <p:cNvSpPr txBox="1"/>
          <p:nvPr/>
        </p:nvSpPr>
        <p:spPr>
          <a:xfrm>
            <a:off x="8500434" y="417916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getGPA</a:t>
            </a:r>
            <a:r>
              <a:rPr lang="en-US" sz="2400" dirty="0"/>
              <a:t>()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C3E3E4-EA83-6E99-1E5D-D73452DD632B}"/>
              </a:ext>
            </a:extLst>
          </p:cNvPr>
          <p:cNvSpPr txBox="1"/>
          <p:nvPr/>
        </p:nvSpPr>
        <p:spPr>
          <a:xfrm rot="19379576">
            <a:off x="9994790" y="3462901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getMajor</a:t>
            </a:r>
            <a:r>
              <a:rPr lang="en-US" sz="2400" dirty="0"/>
              <a:t>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F6C39-B087-5978-FAD2-96385CF736A3}"/>
              </a:ext>
            </a:extLst>
          </p:cNvPr>
          <p:cNvSpPr txBox="1"/>
          <p:nvPr/>
        </p:nvSpPr>
        <p:spPr>
          <a:xfrm>
            <a:off x="8485921" y="145755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 Field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FDABA9-9F7E-53F8-5EAA-FC88534EBBB0}"/>
              </a:ext>
            </a:extLst>
          </p:cNvPr>
          <p:cNvSpPr txBox="1"/>
          <p:nvPr/>
        </p:nvSpPr>
        <p:spPr>
          <a:xfrm>
            <a:off x="8776660" y="80598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4521914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727D0-5AA3-1893-E0EF-D5F4EF1C416D}"/>
              </a:ext>
            </a:extLst>
          </p:cNvPr>
          <p:cNvSpPr txBox="1"/>
          <p:nvPr/>
        </p:nvSpPr>
        <p:spPr>
          <a:xfrm>
            <a:off x="106279" y="147920"/>
            <a:ext cx="872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B759-0DA1-1E27-AD0B-6F18EFCC1827}"/>
              </a:ext>
            </a:extLst>
          </p:cNvPr>
          <p:cNvSpPr txBox="1"/>
          <p:nvPr/>
        </p:nvSpPr>
        <p:spPr>
          <a:xfrm>
            <a:off x="3505200" y="60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958FCA-5283-7A0E-8503-54C8403B2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9" y="958879"/>
            <a:ext cx="4774023" cy="3533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BD2F2-61BC-0A40-D9AF-85DC9B9E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79" y="4726466"/>
            <a:ext cx="5410200" cy="630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663AD4-66F7-4E71-0A19-E4965C7FD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16289"/>
            <a:ext cx="5824106" cy="4925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40F27-EC00-DE32-4C8D-2DC14C9E0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991" y="5401866"/>
            <a:ext cx="6846845" cy="816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16B473-B6FB-62A8-9933-24A5732D2CC3}"/>
              </a:ext>
            </a:extLst>
          </p:cNvPr>
          <p:cNvSpPr txBox="1"/>
          <p:nvPr/>
        </p:nvSpPr>
        <p:spPr>
          <a:xfrm>
            <a:off x="106279" y="5513644"/>
            <a:ext cx="4922921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Java is only OOP, </a:t>
            </a:r>
          </a:p>
          <a:p>
            <a:r>
              <a:rPr lang="en-US" sz="2400" dirty="0"/>
              <a:t>all our code will be going inside of a class</a:t>
            </a:r>
          </a:p>
        </p:txBody>
      </p:sp>
    </p:spTree>
    <p:extLst>
      <p:ext uri="{BB962C8B-B14F-4D97-AF65-F5344CB8AC3E}">
        <p14:creationId xmlns:p14="http://schemas.microsoft.com/office/powerpoint/2010/main" val="3405188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FA432-48E5-62D8-E059-359243C3E653}"/>
              </a:ext>
            </a:extLst>
          </p:cNvPr>
          <p:cNvSpPr txBox="1"/>
          <p:nvPr/>
        </p:nvSpPr>
        <p:spPr>
          <a:xfrm>
            <a:off x="2209800" y="2438400"/>
            <a:ext cx="8258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IDE Install and creating a very basic Java Program</a:t>
            </a:r>
          </a:p>
        </p:txBody>
      </p:sp>
    </p:spTree>
    <p:extLst>
      <p:ext uri="{BB962C8B-B14F-4D97-AF65-F5344CB8AC3E}">
        <p14:creationId xmlns:p14="http://schemas.microsoft.com/office/powerpoint/2010/main" val="206690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533400" y="60960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99B1BBF9-2915-749F-0068-0EB1F31FA93D}"/>
              </a:ext>
            </a:extLst>
          </p:cNvPr>
          <p:cNvSpPr txBox="1"/>
          <p:nvPr/>
        </p:nvSpPr>
        <p:spPr>
          <a:xfrm>
            <a:off x="6324600" y="3408947"/>
            <a:ext cx="577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defend a network and prevent intrusions?</a:t>
            </a:r>
          </a:p>
        </p:txBody>
      </p:sp>
      <p:pic>
        <p:nvPicPr>
          <p:cNvPr id="3074" name="Picture 2" descr="Network Intrusion - Detection and Prevention">
            <a:extLst>
              <a:ext uri="{FF2B5EF4-FFF2-40B4-BE49-F238E27FC236}">
                <a16:creationId xmlns:a16="http://schemas.microsoft.com/office/drawing/2014/main" id="{0F9DB87E-1677-0BA7-9DB8-BBD6F2773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38400"/>
            <a:ext cx="5627687" cy="33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57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D4C5-0B61-1532-77EB-9110F9286201}"/>
              </a:ext>
            </a:extLst>
          </p:cNvPr>
          <p:cNvSpPr txBox="1"/>
          <p:nvPr/>
        </p:nvSpPr>
        <p:spPr>
          <a:xfrm>
            <a:off x="0" y="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Computer Science </a:t>
            </a:r>
            <a:r>
              <a:rPr lang="en-US" sz="2400" dirty="0"/>
              <a:t>is the study of computers, computation, and how we can use computers to solve </a:t>
            </a:r>
            <a:r>
              <a:rPr lang="en-US" sz="2400" i="1" dirty="0"/>
              <a:t>problems</a:t>
            </a: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7BD53EDF-AA8B-352F-4BD4-8B44236184BF}"/>
              </a:ext>
            </a:extLst>
          </p:cNvPr>
          <p:cNvSpPr/>
          <p:nvPr/>
        </p:nvSpPr>
        <p:spPr>
          <a:xfrm>
            <a:off x="582328" y="1181879"/>
            <a:ext cx="2109537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 Engineering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62FF567D-C163-FF72-7FBD-A33B8CFD746F}"/>
              </a:ext>
            </a:extLst>
          </p:cNvPr>
          <p:cNvSpPr/>
          <p:nvPr/>
        </p:nvSpPr>
        <p:spPr>
          <a:xfrm>
            <a:off x="68980" y="3118963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Mobile Computing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F3914DD-0B7F-880D-678F-3B043181F295}"/>
              </a:ext>
            </a:extLst>
          </p:cNvPr>
          <p:cNvSpPr/>
          <p:nvPr/>
        </p:nvSpPr>
        <p:spPr>
          <a:xfrm>
            <a:off x="3205212" y="1284148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Science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102605BF-8932-C312-A9BE-F7889F8F552B}"/>
              </a:ext>
            </a:extLst>
          </p:cNvPr>
          <p:cNvSpPr/>
          <p:nvPr/>
        </p:nvSpPr>
        <p:spPr>
          <a:xfrm>
            <a:off x="3983254" y="2292795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429C94F-BE09-F1D5-87B3-3CEDA4B708E0}"/>
              </a:ext>
            </a:extLst>
          </p:cNvPr>
          <p:cNvSpPr/>
          <p:nvPr/>
        </p:nvSpPr>
        <p:spPr>
          <a:xfrm>
            <a:off x="2254717" y="3401705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Artificial Intelligence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61168C5-8730-3E30-AB77-79C7B231C648}"/>
              </a:ext>
            </a:extLst>
          </p:cNvPr>
          <p:cNvSpPr/>
          <p:nvPr/>
        </p:nvSpPr>
        <p:spPr>
          <a:xfrm>
            <a:off x="329664" y="4283019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Theoretical CS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7506800B-7239-B8BB-29F6-67634744474B}"/>
              </a:ext>
            </a:extLst>
          </p:cNvPr>
          <p:cNvSpPr/>
          <p:nvPr/>
        </p:nvSpPr>
        <p:spPr>
          <a:xfrm>
            <a:off x="1548864" y="2169047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Cybersecurity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5DBFAC48-CC30-0C26-54C7-450EC51F0424}"/>
              </a:ext>
            </a:extLst>
          </p:cNvPr>
          <p:cNvSpPr/>
          <p:nvPr/>
        </p:nvSpPr>
        <p:spPr>
          <a:xfrm>
            <a:off x="4969843" y="3415163"/>
            <a:ext cx="2903622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Human Computer Interaction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03B3EC7F-86D2-6ABA-1465-488C374B5E7B}"/>
              </a:ext>
            </a:extLst>
          </p:cNvPr>
          <p:cNvSpPr/>
          <p:nvPr/>
        </p:nvSpPr>
        <p:spPr>
          <a:xfrm>
            <a:off x="3397717" y="4410352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Computing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A32A81F-6169-31A8-8871-5D7D964915DA}"/>
              </a:ext>
            </a:extLst>
          </p:cNvPr>
          <p:cNvSpPr/>
          <p:nvPr/>
        </p:nvSpPr>
        <p:spPr>
          <a:xfrm>
            <a:off x="9241055" y="2220531"/>
            <a:ext cx="2867526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Programming Language Design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04ED0D62-192E-8A75-A48C-23E7517BD8FC}"/>
              </a:ext>
            </a:extLst>
          </p:cNvPr>
          <p:cNvSpPr/>
          <p:nvPr/>
        </p:nvSpPr>
        <p:spPr>
          <a:xfrm>
            <a:off x="6457747" y="2320435"/>
            <a:ext cx="244642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Administration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719B4B5C-4677-B9A1-18A5-2DD9239CFFD1}"/>
              </a:ext>
            </a:extLst>
          </p:cNvPr>
          <p:cNvSpPr/>
          <p:nvPr/>
        </p:nvSpPr>
        <p:spPr>
          <a:xfrm>
            <a:off x="8226391" y="3273369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Mining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0C915A12-7358-FBE1-A288-89AD32B61D15}"/>
              </a:ext>
            </a:extLst>
          </p:cNvPr>
          <p:cNvSpPr/>
          <p:nvPr/>
        </p:nvSpPr>
        <p:spPr>
          <a:xfrm>
            <a:off x="6537958" y="4410352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Algorithms</a:t>
            </a: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F1CEF2C-94B9-66DE-034D-6F6FB79D8F90}"/>
              </a:ext>
            </a:extLst>
          </p:cNvPr>
          <p:cNvSpPr/>
          <p:nvPr/>
        </p:nvSpPr>
        <p:spPr>
          <a:xfrm>
            <a:off x="8402854" y="1221909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Operating Systems</a:t>
            </a:r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44D186F8-F3F7-C83B-87A4-5831CA7136F8}"/>
              </a:ext>
            </a:extLst>
          </p:cNvPr>
          <p:cNvSpPr/>
          <p:nvPr/>
        </p:nvSpPr>
        <p:spPr>
          <a:xfrm>
            <a:off x="5988517" y="1367501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Development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1DF63655-3872-4C9B-FFBA-D57CE2321DF7}"/>
              </a:ext>
            </a:extLst>
          </p:cNvPr>
          <p:cNvSpPr/>
          <p:nvPr/>
        </p:nvSpPr>
        <p:spPr>
          <a:xfrm>
            <a:off x="9084644" y="4482544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Computer Graphics</a:t>
            </a:r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70A5AA28-3A63-670F-A2EA-FBD9FBFA4D8F}"/>
              </a:ext>
            </a:extLst>
          </p:cNvPr>
          <p:cNvSpPr/>
          <p:nvPr/>
        </p:nvSpPr>
        <p:spPr>
          <a:xfrm>
            <a:off x="4967838" y="5222986"/>
            <a:ext cx="228600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Computer Networks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9EE472B0-FD94-E737-DAED-7BF9581FC672}"/>
              </a:ext>
            </a:extLst>
          </p:cNvPr>
          <p:cNvSpPr/>
          <p:nvPr/>
        </p:nvSpPr>
        <p:spPr>
          <a:xfrm>
            <a:off x="1548863" y="5222986"/>
            <a:ext cx="2923676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Computer Vision / Robotics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0732299-C9DF-50FB-510A-DD5D2E3F4C94}"/>
              </a:ext>
            </a:extLst>
          </p:cNvPr>
          <p:cNvSpPr/>
          <p:nvPr/>
        </p:nvSpPr>
        <p:spPr>
          <a:xfrm>
            <a:off x="7488454" y="5336784"/>
            <a:ext cx="2518611" cy="826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952908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4738</TotalTime>
  <Words>2372</Words>
  <Application>Microsoft Office PowerPoint</Application>
  <PresentationFormat>Widescreen</PresentationFormat>
  <Paragraphs>505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Courier New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33</cp:revision>
  <dcterms:created xsi:type="dcterms:W3CDTF">2022-08-21T16:55:59Z</dcterms:created>
  <dcterms:modified xsi:type="dcterms:W3CDTF">2023-01-20T21:08:14Z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